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56" r:id="rId2"/>
    <p:sldId id="257" r:id="rId3"/>
    <p:sldId id="276" r:id="rId4"/>
    <p:sldId id="258" r:id="rId5"/>
    <p:sldId id="269" r:id="rId6"/>
    <p:sldId id="284" r:id="rId7"/>
    <p:sldId id="283" r:id="rId8"/>
    <p:sldId id="259" r:id="rId9"/>
    <p:sldId id="262" r:id="rId10"/>
    <p:sldId id="285" r:id="rId11"/>
    <p:sldId id="277" r:id="rId12"/>
    <p:sldId id="279" r:id="rId13"/>
    <p:sldId id="280" r:id="rId14"/>
    <p:sldId id="281" r:id="rId15"/>
    <p:sldId id="286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izo TT" initials="RT" lastIdx="2" clrIdx="0">
    <p:extLst>
      <p:ext uri="{19B8F6BF-5375-455C-9EA6-DF929625EA0E}">
        <p15:presenceInfo xmlns:p15="http://schemas.microsoft.com/office/powerpoint/2012/main" userId="8527b78b6ec6d45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53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CABC-309D-440E-A1D2-C2D6DFC4195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DA44-0BFD-4FE6-9A16-322DB73088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01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CABC-309D-440E-A1D2-C2D6DFC4195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DA44-0BFD-4FE6-9A16-322DB73088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87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CABC-309D-440E-A1D2-C2D6DFC4195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DA44-0BFD-4FE6-9A16-322DB730887E}" type="slidenum">
              <a:rPr lang="en-US" smtClean="0"/>
              <a:t>‹nr.›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5879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CABC-309D-440E-A1D2-C2D6DFC4195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DA44-0BFD-4FE6-9A16-322DB73088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45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CABC-309D-440E-A1D2-C2D6DFC4195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DA44-0BFD-4FE6-9A16-322DB730887E}" type="slidenum">
              <a:rPr lang="en-US" smtClean="0"/>
              <a:t>‹nr.›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3347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CABC-309D-440E-A1D2-C2D6DFC4195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DA44-0BFD-4FE6-9A16-322DB73088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90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CABC-309D-440E-A1D2-C2D6DFC4195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DA44-0BFD-4FE6-9A16-322DB73088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86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CABC-309D-440E-A1D2-C2D6DFC4195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DA44-0BFD-4FE6-9A16-322DB73088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0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CABC-309D-440E-A1D2-C2D6DFC4195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DA44-0BFD-4FE6-9A16-322DB73088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29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CABC-309D-440E-A1D2-C2D6DFC4195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DA44-0BFD-4FE6-9A16-322DB73088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5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CABC-309D-440E-A1D2-C2D6DFC4195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DA44-0BFD-4FE6-9A16-322DB73088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76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CABC-309D-440E-A1D2-C2D6DFC4195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DA44-0BFD-4FE6-9A16-322DB73088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7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CABC-309D-440E-A1D2-C2D6DFC4195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DA44-0BFD-4FE6-9A16-322DB73088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59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CABC-309D-440E-A1D2-C2D6DFC4195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DA44-0BFD-4FE6-9A16-322DB73088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25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CABC-309D-440E-A1D2-C2D6DFC4195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DA44-0BFD-4FE6-9A16-322DB73088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80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CABC-309D-440E-A1D2-C2D6DFC4195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DA44-0BFD-4FE6-9A16-322DB73088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63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ECABC-309D-440E-A1D2-C2D6DFC4195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11BDA44-0BFD-4FE6-9A16-322DB73088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XtendTouch</a:t>
            </a:r>
            <a:r>
              <a:rPr lang="en-US" dirty="0"/>
              <a:t> XT1</a:t>
            </a:r>
            <a:r>
              <a:rPr lang="en-US" altLang="zh-CN" dirty="0"/>
              <a:t>3</a:t>
            </a:r>
            <a:r>
              <a:rPr lang="en-US" dirty="0"/>
              <a:t>10F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Introduction presentation</a:t>
            </a:r>
          </a:p>
          <a:p>
            <a:r>
              <a:rPr lang="en-US" dirty="0"/>
              <a:t>Rev 1.</a:t>
            </a:r>
            <a:r>
              <a:rPr lang="en-US" altLang="zh-CN" dirty="0"/>
              <a:t>0</a:t>
            </a:r>
            <a:r>
              <a:rPr lang="en-US" dirty="0"/>
              <a:t>, </a:t>
            </a:r>
            <a:r>
              <a:rPr lang="en-US" altLang="zh-CN" dirty="0"/>
              <a:t>March</a:t>
            </a:r>
            <a:r>
              <a:rPr lang="en-US" dirty="0"/>
              <a:t> 20</a:t>
            </a:r>
            <a:r>
              <a:rPr lang="en-US" altLang="zh-CN" dirty="0"/>
              <a:t>20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651" y="1683871"/>
            <a:ext cx="4742698" cy="84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2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476441" cy="1320800"/>
          </a:xfrm>
        </p:spPr>
        <p:txBody>
          <a:bodyPr/>
          <a:lstStyle/>
          <a:p>
            <a:r>
              <a:rPr lang="en-US" altLang="zh-HK" dirty="0"/>
              <a:t>PD &amp; QC fast charging passthrough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4"/>
            <a:ext cx="3786554" cy="3273914"/>
          </a:xfrm>
        </p:spPr>
        <p:txBody>
          <a:bodyPr>
            <a:normAutofit/>
          </a:bodyPr>
          <a:lstStyle/>
          <a:p>
            <a:r>
              <a:rPr lang="en-US" dirty="0"/>
              <a:t>Screen drain 5V/1A min from the source device</a:t>
            </a:r>
          </a:p>
          <a:p>
            <a:r>
              <a:rPr lang="en-US" dirty="0"/>
              <a:t>PD &amp; QC fast charging passthrough</a:t>
            </a:r>
          </a:p>
          <a:p>
            <a:r>
              <a:rPr lang="en-US" dirty="0"/>
              <a:t>Using and charging at the same time </a:t>
            </a:r>
          </a:p>
          <a:p>
            <a:r>
              <a:rPr lang="en-US" altLang="zh-CN" dirty="0"/>
              <a:t>No need to connect one more adapter for source device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0BDF1D8-BF49-46EB-BF72-3A9EF054D9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09057" y="664575"/>
            <a:ext cx="5143500" cy="6867720"/>
          </a:xfrm>
          <a:prstGeom prst="rect">
            <a:avLst/>
          </a:prstGeom>
        </p:spPr>
      </p:pic>
      <p:sp>
        <p:nvSpPr>
          <p:cNvPr id="12" name="Arrow: Left 11">
            <a:extLst>
              <a:ext uri="{FF2B5EF4-FFF2-40B4-BE49-F238E27FC236}">
                <a16:creationId xmlns:a16="http://schemas.microsoft.com/office/drawing/2014/main" xmlns="" id="{A6BCD96E-374E-45B8-A87E-D681A0A047A8}"/>
              </a:ext>
            </a:extLst>
          </p:cNvPr>
          <p:cNvSpPr/>
          <p:nvPr/>
        </p:nvSpPr>
        <p:spPr>
          <a:xfrm rot="1057018">
            <a:off x="9644748" y="1927872"/>
            <a:ext cx="730319" cy="352594"/>
          </a:xfrm>
          <a:prstGeom prst="leftArrow">
            <a:avLst>
              <a:gd name="adj1" fmla="val 34141"/>
              <a:gd name="adj2" fmla="val 916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xmlns="" id="{42276671-3499-4ADA-AAA9-8B7BFE3CA9A5}"/>
              </a:ext>
            </a:extLst>
          </p:cNvPr>
          <p:cNvSpPr/>
          <p:nvPr/>
        </p:nvSpPr>
        <p:spPr>
          <a:xfrm rot="11921191">
            <a:off x="9271228" y="2869913"/>
            <a:ext cx="730319" cy="352594"/>
          </a:xfrm>
          <a:prstGeom prst="leftArrow">
            <a:avLst>
              <a:gd name="adj1" fmla="val 34141"/>
              <a:gd name="adj2" fmla="val 916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xmlns="" id="{6EEA88BC-38EB-434A-AD45-04A0BF1CE08F}"/>
              </a:ext>
            </a:extLst>
          </p:cNvPr>
          <p:cNvSpPr/>
          <p:nvPr/>
        </p:nvSpPr>
        <p:spPr>
          <a:xfrm rot="1057018">
            <a:off x="10438056" y="4648213"/>
            <a:ext cx="730319" cy="352594"/>
          </a:xfrm>
          <a:prstGeom prst="leftArrow">
            <a:avLst>
              <a:gd name="adj1" fmla="val 34141"/>
              <a:gd name="adj2" fmla="val 916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3B83028-BFBE-416D-9186-56231EBEDC6B}"/>
              </a:ext>
            </a:extLst>
          </p:cNvPr>
          <p:cNvSpPr txBox="1"/>
          <p:nvPr/>
        </p:nvSpPr>
        <p:spPr>
          <a:xfrm rot="1039500">
            <a:off x="9807965" y="1798973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PD/QC Input</a:t>
            </a:r>
            <a:endParaRPr lang="zh-CN" altLang="en-US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698DA98-1A10-4F77-8EAB-1EC55E70BCE0}"/>
              </a:ext>
            </a:extLst>
          </p:cNvPr>
          <p:cNvSpPr txBox="1"/>
          <p:nvPr/>
        </p:nvSpPr>
        <p:spPr>
          <a:xfrm rot="1039500">
            <a:off x="9030519" y="3244332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PD/QC Output</a:t>
            </a:r>
            <a:endParaRPr lang="zh-CN" alt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25A1278-BCC1-4EA5-BF2D-4C976D50DC4D}"/>
              </a:ext>
            </a:extLst>
          </p:cNvPr>
          <p:cNvSpPr txBox="1"/>
          <p:nvPr/>
        </p:nvSpPr>
        <p:spPr>
          <a:xfrm rot="1039500">
            <a:off x="9403592" y="4170551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PD/QC Input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627880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89225" y="639049"/>
            <a:ext cx="10476441" cy="1320800"/>
          </a:xfrm>
        </p:spPr>
        <p:txBody>
          <a:bodyPr/>
          <a:lstStyle/>
          <a:p>
            <a:r>
              <a:rPr lang="en-US" altLang="zh-CN" dirty="0"/>
              <a:t>One button &amp; touchable OSD design</a:t>
            </a:r>
            <a:endParaRPr lang="en-US" altLang="zh-HK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4"/>
            <a:ext cx="9508958" cy="2155825"/>
          </a:xfrm>
        </p:spPr>
        <p:txBody>
          <a:bodyPr>
            <a:normAutofit/>
          </a:bodyPr>
          <a:lstStyle/>
          <a:p>
            <a:r>
              <a:rPr lang="en-US" dirty="0"/>
              <a:t>One Thumb Wheel Key</a:t>
            </a:r>
          </a:p>
          <a:p>
            <a:r>
              <a:rPr lang="en-US" dirty="0"/>
              <a:t>Touchable OSD menu</a:t>
            </a:r>
          </a:p>
          <a:p>
            <a:r>
              <a:rPr lang="en-US" dirty="0"/>
              <a:t>No more chaotic button definition</a:t>
            </a:r>
          </a:p>
          <a:p>
            <a:r>
              <a:rPr lang="en-US" altLang="zh-CN" dirty="0"/>
              <a:t>VESA mount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E00ECDB-3FFF-49BD-A6C2-06FA9707B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15" y="3625566"/>
            <a:ext cx="6612502" cy="202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4A013F1-E424-4073-87F8-327873F7B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668" y="1255487"/>
            <a:ext cx="4133691" cy="2893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8564947-1605-49D1-B1DA-0EB394242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3257" y="4098595"/>
            <a:ext cx="4064102" cy="2636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5212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476441" cy="1320800"/>
          </a:xfrm>
        </p:spPr>
        <p:txBody>
          <a:bodyPr/>
          <a:lstStyle/>
          <a:p>
            <a:r>
              <a:rPr lang="en-US" altLang="zh-HK" dirty="0"/>
              <a:t>10-point capacitive touch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4"/>
            <a:ext cx="7686675" cy="2155825"/>
          </a:xfrm>
        </p:spPr>
        <p:txBody>
          <a:bodyPr>
            <a:normAutofit/>
          </a:bodyPr>
          <a:lstStyle/>
          <a:p>
            <a:r>
              <a:rPr lang="af-ZA" altLang="zh-TW" dirty="0"/>
              <a:t>Accurate touch response, no jumping effect</a:t>
            </a:r>
          </a:p>
          <a:p>
            <a:r>
              <a:rPr lang="af-ZA" dirty="0"/>
              <a:t>Supports Windows 10, Android, macOS, Linux Oses ,Chromeos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01ABDFB-82D0-4FBC-BEBF-605D2809C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53" y="2629264"/>
            <a:ext cx="5247747" cy="3619136"/>
          </a:xfrm>
          <a:prstGeom prst="rect">
            <a:avLst/>
          </a:prstGeom>
        </p:spPr>
      </p:pic>
      <p:sp>
        <p:nvSpPr>
          <p:cNvPr id="5" name="内容占位符 2">
            <a:extLst>
              <a:ext uri="{FF2B5EF4-FFF2-40B4-BE49-F238E27FC236}">
                <a16:creationId xmlns:a16="http://schemas.microsoft.com/office/drawing/2014/main" xmlns="" id="{B6FF9E7C-F238-4BD1-8080-BCD72CDC5E54}"/>
              </a:ext>
            </a:extLst>
          </p:cNvPr>
          <p:cNvSpPr txBox="1">
            <a:spLocks/>
          </p:cNvSpPr>
          <p:nvPr/>
        </p:nvSpPr>
        <p:spPr>
          <a:xfrm>
            <a:off x="838200" y="6248400"/>
            <a:ext cx="9207812" cy="53799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af-ZA" dirty="0"/>
              <a:t>* macOS – Simple drag and click action are supported in macOS Mojave,  not in macOS Catalina</a:t>
            </a:r>
          </a:p>
          <a:p>
            <a:pPr marL="0" indent="0">
              <a:buFont typeface="Wingdings 3" charset="2"/>
              <a:buNone/>
            </a:pPr>
            <a:r>
              <a:rPr lang="en-US" dirty="0"/>
              <a:t>  Switch – No Touch support</a:t>
            </a:r>
          </a:p>
        </p:txBody>
      </p:sp>
    </p:spTree>
    <p:extLst>
      <p:ext uri="{BB962C8B-B14F-4D97-AF65-F5344CB8AC3E}">
        <p14:creationId xmlns:p14="http://schemas.microsoft.com/office/powerpoint/2010/main" val="1708999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476441" cy="1320800"/>
          </a:xfrm>
        </p:spPr>
        <p:txBody>
          <a:bodyPr/>
          <a:lstStyle/>
          <a:p>
            <a:r>
              <a:rPr lang="en-US" altLang="zh-HK" dirty="0"/>
              <a:t>OTG port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4"/>
            <a:ext cx="8055543" cy="2155825"/>
          </a:xfrm>
        </p:spPr>
        <p:txBody>
          <a:bodyPr>
            <a:normAutofit/>
          </a:bodyPr>
          <a:lstStyle/>
          <a:p>
            <a:r>
              <a:rPr lang="en-US" altLang="zh-HK" dirty="0"/>
              <a:t>Supports wireless KB/MS receiver</a:t>
            </a:r>
          </a:p>
          <a:p>
            <a:r>
              <a:rPr lang="en-US" altLang="zh-HK" dirty="0"/>
              <a:t>Supports thumb drive</a:t>
            </a:r>
          </a:p>
          <a:p>
            <a:r>
              <a:rPr lang="en-US" altLang="zh-HK" dirty="0"/>
              <a:t>Supports USB audio</a:t>
            </a:r>
          </a:p>
          <a:p>
            <a:r>
              <a:rPr lang="en-US" dirty="0"/>
              <a:t>Essential for mobile desktop mode applications (DeX, EMUI, Android 10)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DA635A2-C9EC-4C89-ABE5-8D5E57B67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11" y="3600730"/>
            <a:ext cx="8325147" cy="2545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65856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476441" cy="1320800"/>
          </a:xfrm>
        </p:spPr>
        <p:txBody>
          <a:bodyPr/>
          <a:lstStyle/>
          <a:p>
            <a:r>
              <a:rPr lang="en-US" altLang="zh-HK" dirty="0"/>
              <a:t>Multi-OS support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8693" y="1401284"/>
            <a:ext cx="4458033" cy="2155825"/>
          </a:xfrm>
        </p:spPr>
        <p:txBody>
          <a:bodyPr>
            <a:normAutofit/>
          </a:bodyPr>
          <a:lstStyle/>
          <a:p>
            <a:r>
              <a:rPr lang="en-US" altLang="zh-HK" dirty="0"/>
              <a:t>Supports Windows 10, *MacOS, Android, Linux</a:t>
            </a:r>
          </a:p>
          <a:p>
            <a:r>
              <a:rPr lang="en-US" dirty="0"/>
              <a:t>Supports *Nintendo Switch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xmlns="" id="{9A3D11E3-4891-43E1-904A-E3A93E3693E8}"/>
              </a:ext>
            </a:extLst>
          </p:cNvPr>
          <p:cNvSpPr txBox="1">
            <a:spLocks/>
          </p:cNvSpPr>
          <p:nvPr/>
        </p:nvSpPr>
        <p:spPr>
          <a:xfrm>
            <a:off x="677333" y="6238187"/>
            <a:ext cx="9207812" cy="53799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af-ZA" dirty="0"/>
              <a:t>* macOS – Simple drag and click action are supported in macOS Mojave,  not in macOS Catalina</a:t>
            </a:r>
          </a:p>
          <a:p>
            <a:pPr marL="0" indent="0">
              <a:buFont typeface="Wingdings 3" charset="2"/>
              <a:buNone/>
            </a:pPr>
            <a:r>
              <a:rPr lang="en-US" dirty="0"/>
              <a:t>  Switch – No Touch support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A7F18C-8DA7-4627-ABC8-3FA80A4CF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270" y="1072170"/>
            <a:ext cx="4468085" cy="5322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006A775-8732-4A3A-9B59-C63EE2717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06" y="2479196"/>
            <a:ext cx="4345495" cy="2318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7A82454-CF89-44B7-9936-772EBE117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191" y="4161458"/>
            <a:ext cx="4734096" cy="2086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447CC5E-F061-473E-8F49-72595BE5B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5750" y="1210962"/>
            <a:ext cx="3610046" cy="317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944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476441" cy="1320800"/>
          </a:xfrm>
        </p:spPr>
        <p:txBody>
          <a:bodyPr/>
          <a:lstStyle/>
          <a:p>
            <a:r>
              <a:rPr lang="af-ZA" altLang="zh-TW" dirty="0"/>
              <a:t>What’s inside the package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99" y="1825623"/>
            <a:ext cx="9287578" cy="4719555"/>
          </a:xfrm>
        </p:spPr>
        <p:txBody>
          <a:bodyPr>
            <a:normAutofit/>
          </a:bodyPr>
          <a:lstStyle/>
          <a:p>
            <a:r>
              <a:rPr lang="en-US" altLang="zh-HK" dirty="0" err="1"/>
              <a:t>XtendTouch</a:t>
            </a:r>
            <a:r>
              <a:rPr lang="en-US" altLang="zh-HK" dirty="0"/>
              <a:t> XT1</a:t>
            </a:r>
            <a:r>
              <a:rPr lang="en-US" altLang="zh-CN" dirty="0"/>
              <a:t>3</a:t>
            </a:r>
            <a:r>
              <a:rPr lang="en-US" altLang="zh-HK" dirty="0"/>
              <a:t>10F</a:t>
            </a:r>
          </a:p>
          <a:p>
            <a:r>
              <a:rPr lang="en-US" altLang="zh-HK" dirty="0"/>
              <a:t>Smart cover (stand)</a:t>
            </a:r>
          </a:p>
          <a:p>
            <a:r>
              <a:rPr lang="en-US" altLang="zh-HK" dirty="0"/>
              <a:t>Quick User Guide</a:t>
            </a:r>
          </a:p>
          <a:p>
            <a:r>
              <a:rPr lang="en-US" altLang="zh-HK" dirty="0"/>
              <a:t>OTG to USB-A female cable</a:t>
            </a:r>
          </a:p>
          <a:p>
            <a:r>
              <a:rPr lang="en-US" altLang="zh-HK" dirty="0"/>
              <a:t>HDMI to mini HDMI cable</a:t>
            </a:r>
          </a:p>
          <a:p>
            <a:r>
              <a:rPr lang="en-US" altLang="zh-HK" dirty="0"/>
              <a:t>USB-C 3.1 Gen 2 10Gbps cable (support charging up to 20V/5A, 100W)</a:t>
            </a:r>
          </a:p>
          <a:p>
            <a:r>
              <a:rPr lang="en-US" dirty="0"/>
              <a:t>Thanks card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48BC5D01-5A07-435A-AAA3-DE3955BA9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527" y="3632514"/>
            <a:ext cx="1137593" cy="55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27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78867" y="2845859"/>
            <a:ext cx="3056467" cy="1325563"/>
          </a:xfrm>
        </p:spPr>
        <p:txBody>
          <a:bodyPr/>
          <a:lstStyle/>
          <a:p>
            <a:r>
              <a:rPr lang="en-US" dirty="0"/>
              <a:t>Thank you!!</a:t>
            </a:r>
          </a:p>
        </p:txBody>
      </p:sp>
    </p:spTree>
    <p:extLst>
      <p:ext uri="{BB962C8B-B14F-4D97-AF65-F5344CB8AC3E}">
        <p14:creationId xmlns:p14="http://schemas.microsoft.com/office/powerpoint/2010/main" val="1154779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8784" y="600075"/>
            <a:ext cx="8596668" cy="1320800"/>
          </a:xfrm>
        </p:spPr>
        <p:txBody>
          <a:bodyPr/>
          <a:lstStyle/>
          <a:p>
            <a:r>
              <a:rPr lang="en-US" dirty="0"/>
              <a:t>About Pepper Jobs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78494"/>
            <a:ext cx="10515600" cy="495617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Founded in 2017 by a group of customer-focused gadget enthusiasts and engineers, Pepper Jobs aims to become one of the world's leading computing and mobile gadgets companies.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To achieve this goal, Pepper Jobs has been developing a wide variety of innovative gadgets with cutting-edge technologies, premium quality and delivering them to our customers at an affordable cost. Through these products, Pepper Jobs strives to unparalleled satisfaction and reliability to consumers.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Our range of product offerings include mini computers, smart remote controllers, digital signage players, USB-C multiport adapters, USB-C chargers, USB-C cables and portable displays.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 err="1"/>
              <a:t>XtendTouch</a:t>
            </a:r>
            <a:r>
              <a:rPr lang="en-US" sz="2000" dirty="0"/>
              <a:t> XT1</a:t>
            </a:r>
            <a:r>
              <a:rPr lang="en-US" altLang="zh-CN" sz="2000" dirty="0"/>
              <a:t>3</a:t>
            </a:r>
            <a:r>
              <a:rPr lang="en-US" sz="2000" dirty="0"/>
              <a:t>10F is </a:t>
            </a:r>
            <a:r>
              <a:rPr lang="en-US" altLang="zh-CN" sz="2000" dirty="0"/>
              <a:t>a new</a:t>
            </a:r>
            <a:r>
              <a:rPr lang="en-US" sz="2000" dirty="0"/>
              <a:t> portable screen designed and released by Pepper Jobs targeting mobile entertainment and mobile productivity tasks.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32639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DC6C8AD-12EA-406E-92A5-AA71FA9B6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f-ZA" altLang="zh-HK" dirty="0"/>
              <a:t>What does XtendTouch mean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2DC14FF5-E31E-40C6-9D33-487AEC7AE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759" y="3076575"/>
            <a:ext cx="10114491" cy="10493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f-ZA" altLang="zh-HK" sz="4400" u="sng" dirty="0"/>
              <a:t>E</a:t>
            </a:r>
            <a:r>
              <a:rPr lang="af-ZA" altLang="zh-HK" sz="4400" u="sng" dirty="0">
                <a:solidFill>
                  <a:srgbClr val="92D050"/>
                </a:solidFill>
              </a:rPr>
              <a:t>xtend</a:t>
            </a:r>
            <a:r>
              <a:rPr lang="af-ZA" altLang="zh-HK" sz="4400" dirty="0"/>
              <a:t> Anywhere, </a:t>
            </a:r>
            <a:r>
              <a:rPr lang="af-ZA" altLang="zh-HK" sz="4400" u="sng" dirty="0">
                <a:solidFill>
                  <a:srgbClr val="92D050"/>
                </a:solidFill>
              </a:rPr>
              <a:t>Touch</a:t>
            </a:r>
            <a:r>
              <a:rPr lang="af-ZA" altLang="zh-HK" sz="4400" dirty="0"/>
              <a:t> on the Go</a:t>
            </a:r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549303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f-ZA" dirty="0"/>
              <a:t>Major issues found in other solutions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f-ZA" dirty="0"/>
              <a:t>Lack of HDCP key</a:t>
            </a:r>
          </a:p>
          <a:p>
            <a:r>
              <a:rPr lang="en-US" altLang="zh-CN" dirty="0"/>
              <a:t>Poor Compatibility</a:t>
            </a:r>
          </a:p>
          <a:p>
            <a:r>
              <a:rPr lang="en-US" altLang="zh-CN" dirty="0"/>
              <a:t>Chaotic button definition </a:t>
            </a:r>
            <a:endParaRPr lang="en-US" dirty="0"/>
          </a:p>
          <a:p>
            <a:r>
              <a:rPr lang="en-US" dirty="0"/>
              <a:t>No speaker/ poor speaker quality</a:t>
            </a:r>
          </a:p>
          <a:p>
            <a:r>
              <a:rPr lang="en-US" dirty="0"/>
              <a:t>Poor build quality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3976159" y="4720562"/>
            <a:ext cx="502073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Let’s improve it!</a:t>
            </a:r>
          </a:p>
        </p:txBody>
      </p:sp>
    </p:spTree>
    <p:extLst>
      <p:ext uri="{BB962C8B-B14F-4D97-AF65-F5344CB8AC3E}">
        <p14:creationId xmlns:p14="http://schemas.microsoft.com/office/powerpoint/2010/main" val="1376728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AF2754F-40D1-4E67-AE4D-AD5C2A759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709" y="454454"/>
            <a:ext cx="5192855" cy="29518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7B0AAE-293D-4A0B-B1ED-7C475C707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48" y="1716046"/>
            <a:ext cx="6623561" cy="3869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14065FB-48BC-4795-A021-184AF0DC7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4709" y="3451656"/>
            <a:ext cx="5192855" cy="32498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98532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466916" cy="1320800"/>
          </a:xfrm>
        </p:spPr>
        <p:txBody>
          <a:bodyPr>
            <a:normAutofit/>
          </a:bodyPr>
          <a:lstStyle/>
          <a:p>
            <a:r>
              <a:rPr lang="en-US" dirty="0"/>
              <a:t>Technical Specifications</a:t>
            </a:r>
          </a:p>
        </p:txBody>
      </p:sp>
      <p:sp>
        <p:nvSpPr>
          <p:cNvPr id="4" name="文本框 12">
            <a:extLst>
              <a:ext uri="{FF2B5EF4-FFF2-40B4-BE49-F238E27FC236}">
                <a16:creationId xmlns:a16="http://schemas.microsoft.com/office/drawing/2014/main" xmlns="" id="{11679F6D-3A72-4B5E-8F38-5A172C7649CF}"/>
              </a:ext>
            </a:extLst>
          </p:cNvPr>
          <p:cNvSpPr txBox="1"/>
          <p:nvPr/>
        </p:nvSpPr>
        <p:spPr>
          <a:xfrm>
            <a:off x="6096000" y="1150008"/>
            <a:ext cx="62607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Panel: 13.3’’  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Size: 307.1 x 197.0 x 9.9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Weight: 740g(without cover)/965g(with cover)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Resolution: 1920 x 1080P @ 60Hz max.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Luminance: 300 cd/</a:t>
            </a:r>
            <a:r>
              <a:rPr lang="en-US" altLang="zh-HK" dirty="0"/>
              <a:t>m</a:t>
            </a:r>
            <a:r>
              <a:rPr lang="en-US" altLang="zh-HK" baseline="30000" dirty="0"/>
              <a:t>2</a:t>
            </a:r>
            <a:r>
              <a:rPr lang="en-US" altLang="zh-CN" dirty="0"/>
              <a:t>, LED backlit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Contrast: 800:1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Color Gamut: 72% NTSC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Digital Input: USB-C x 2 (DP-ALT mode), mini HDMI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Power Input: 5V/1A 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Viewing Angel: 85/85/85/85 (Typ.)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Touch: Yes, 10-Point capacitive touch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Interface: USB-C x 2, OTG Port x 1, Mini HDMI x 1</a:t>
            </a:r>
            <a:r>
              <a:rPr lang="zh-CN" altLang="en-US" dirty="0"/>
              <a:t>，</a:t>
            </a:r>
            <a:r>
              <a:rPr lang="en-US" altLang="zh-CN" dirty="0"/>
              <a:t>3.5mm audio jack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Speakers: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Surface Color: Black + Silver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Compatible OS: Windows, Linux, macOS, Chrome OS, Android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Certification: RoHS, CE, FCC, PSE ,etc.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44AF72E-12D7-4D2D-BD64-D9169EED5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71" y="1930400"/>
            <a:ext cx="5889230" cy="3381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3438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features of </a:t>
            </a:r>
            <a:r>
              <a:rPr lang="en-US" dirty="0" err="1"/>
              <a:t>XtendTouch</a:t>
            </a:r>
            <a:r>
              <a:rPr lang="en-US" dirty="0"/>
              <a:t> XT1</a:t>
            </a:r>
            <a:r>
              <a:rPr lang="en-US" altLang="zh-CN" dirty="0"/>
              <a:t>3</a:t>
            </a:r>
            <a:r>
              <a:rPr lang="en-US" dirty="0"/>
              <a:t>10F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7654" y="1757681"/>
            <a:ext cx="8596668" cy="4947920"/>
          </a:xfrm>
        </p:spPr>
        <p:txBody>
          <a:bodyPr>
            <a:normAutofit/>
          </a:bodyPr>
          <a:lstStyle/>
          <a:p>
            <a:r>
              <a:rPr lang="en-US" altLang="zh-TW" dirty="0"/>
              <a:t>1</a:t>
            </a:r>
            <a:r>
              <a:rPr lang="en-US" altLang="zh-CN" dirty="0"/>
              <a:t>3</a:t>
            </a:r>
            <a:r>
              <a:rPr lang="en-US" altLang="zh-TW" dirty="0"/>
              <a:t>.</a:t>
            </a:r>
            <a:r>
              <a:rPr lang="en-US" altLang="zh-CN" dirty="0"/>
              <a:t>3</a:t>
            </a:r>
            <a:r>
              <a:rPr lang="en-US" altLang="zh-TW" dirty="0"/>
              <a:t>” IPS </a:t>
            </a:r>
            <a:r>
              <a:rPr lang="af-ZA" altLang="zh-TW" dirty="0"/>
              <a:t>panel</a:t>
            </a:r>
          </a:p>
          <a:p>
            <a:r>
              <a:rPr lang="af-ZA" altLang="zh-TW" dirty="0"/>
              <a:t>Dual video inputs (USB-C &amp; mini-HDMI)</a:t>
            </a:r>
          </a:p>
          <a:p>
            <a:r>
              <a:rPr lang="en-US" altLang="zh-CN" dirty="0"/>
              <a:t>Dual USB-C blind insertion display &amp; charging ports , PD passthrough</a:t>
            </a:r>
          </a:p>
          <a:p>
            <a:r>
              <a:rPr lang="en-US" altLang="zh-CN" dirty="0"/>
              <a:t>Dual</a:t>
            </a:r>
            <a:r>
              <a:rPr lang="en-US" dirty="0"/>
              <a:t>-loudspeakers, surround stereo sound</a:t>
            </a:r>
          </a:p>
          <a:p>
            <a:r>
              <a:rPr lang="en-US" dirty="0"/>
              <a:t>10-point capacitive touch</a:t>
            </a:r>
          </a:p>
          <a:p>
            <a:r>
              <a:rPr lang="en-US" altLang="zh-CN" dirty="0"/>
              <a:t>One button &amp; touchable OSD design</a:t>
            </a:r>
            <a:endParaRPr lang="en-US" dirty="0"/>
          </a:p>
          <a:p>
            <a:r>
              <a:rPr lang="en-US" dirty="0"/>
              <a:t>OTG port ready, supports wireless KB/MS, thumb drive, USB audio</a:t>
            </a:r>
          </a:p>
          <a:p>
            <a:r>
              <a:rPr lang="en-US" dirty="0"/>
              <a:t>Multi-OS supported (Windows 10, macOS, Android, Linux , </a:t>
            </a:r>
            <a:r>
              <a:rPr lang="en-US" dirty="0" err="1"/>
              <a:t>ChromeOs</a:t>
            </a:r>
            <a:r>
              <a:rPr lang="en-US" dirty="0"/>
              <a:t> )</a:t>
            </a:r>
          </a:p>
          <a:p>
            <a:r>
              <a:rPr lang="en-US" dirty="0"/>
              <a:t>Supports Nintendo Switch ( connected with </a:t>
            </a:r>
            <a:r>
              <a:rPr lang="en-US" altLang="zh-CN" dirty="0"/>
              <a:t>original / over 45W adapter)</a:t>
            </a:r>
            <a:endParaRPr lang="en-US" dirty="0"/>
          </a:p>
          <a:p>
            <a:r>
              <a:rPr lang="en-US" altLang="zh-TW" dirty="0"/>
              <a:t>C</a:t>
            </a:r>
            <a:r>
              <a:rPr lang="af-ZA" altLang="zh-TW" dirty="0"/>
              <a:t>ompatible</a:t>
            </a:r>
            <a:r>
              <a:rPr lang="zh-TW" altLang="en-US" dirty="0"/>
              <a:t> </a:t>
            </a:r>
            <a:r>
              <a:rPr lang="af-ZA" altLang="zh-TW" dirty="0"/>
              <a:t>with</a:t>
            </a:r>
            <a:r>
              <a:rPr lang="zh-TW" altLang="en-US" dirty="0"/>
              <a:t> </a:t>
            </a:r>
            <a:r>
              <a:rPr lang="af-ZA" altLang="zh-TW" dirty="0"/>
              <a:t>both</a:t>
            </a:r>
            <a:r>
              <a:rPr lang="zh-TW" altLang="en-US" dirty="0"/>
              <a:t> </a:t>
            </a:r>
            <a:r>
              <a:rPr lang="af-ZA" altLang="zh-TW" dirty="0"/>
              <a:t>QC</a:t>
            </a:r>
            <a:r>
              <a:rPr lang="zh-TW" altLang="en-US" dirty="0"/>
              <a:t> </a:t>
            </a:r>
            <a:r>
              <a:rPr lang="af-ZA" altLang="zh-TW" dirty="0"/>
              <a:t>&amp;</a:t>
            </a:r>
            <a:r>
              <a:rPr lang="zh-TW" altLang="en-US" dirty="0"/>
              <a:t> </a:t>
            </a:r>
            <a:r>
              <a:rPr lang="af-ZA" altLang="zh-TW" dirty="0"/>
              <a:t>PD</a:t>
            </a:r>
            <a:r>
              <a:rPr lang="zh-TW" altLang="en-US" dirty="0"/>
              <a:t> </a:t>
            </a:r>
            <a:r>
              <a:rPr lang="af-ZA" altLang="zh-TW" dirty="0"/>
              <a:t>fast charging</a:t>
            </a:r>
            <a:r>
              <a:rPr lang="zh-TW" altLang="en-US" dirty="0"/>
              <a:t> </a:t>
            </a:r>
            <a:r>
              <a:rPr lang="af-ZA" altLang="zh-TW" dirty="0"/>
              <a:t>protocols</a:t>
            </a:r>
          </a:p>
          <a:p>
            <a:r>
              <a:rPr lang="af-ZA" dirty="0"/>
              <a:t>HDCP key ready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248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652916" cy="1320800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1</a:t>
            </a:r>
            <a:r>
              <a:rPr lang="en-US" altLang="zh-CN" sz="3200" dirty="0"/>
              <a:t>3</a:t>
            </a:r>
            <a:r>
              <a:rPr lang="en-US" altLang="zh-TW" sz="3200" dirty="0"/>
              <a:t>.</a:t>
            </a:r>
            <a:r>
              <a:rPr lang="en-US" altLang="zh-CN" sz="3200" dirty="0"/>
              <a:t>3</a:t>
            </a:r>
            <a:r>
              <a:rPr lang="en-US" altLang="zh-TW" sz="3200" dirty="0"/>
              <a:t>” IPS </a:t>
            </a:r>
            <a:r>
              <a:rPr lang="af-ZA" altLang="zh-TW" sz="3200" dirty="0"/>
              <a:t>panel,</a:t>
            </a:r>
            <a:r>
              <a:rPr lang="zh-TW" altLang="en-US" sz="3200" dirty="0"/>
              <a:t> </a:t>
            </a:r>
            <a:r>
              <a:rPr lang="en-US" altLang="zh-CN" sz="3200" dirty="0"/>
              <a:t>72% </a:t>
            </a:r>
            <a:r>
              <a:rPr lang="en-US" altLang="zh-CN" sz="3200" dirty="0" err="1"/>
              <a:t>AdobeRGB</a:t>
            </a:r>
            <a:r>
              <a:rPr lang="en-US" altLang="zh-CN" sz="3200" dirty="0"/>
              <a:t>, 300 nit brightness</a:t>
            </a:r>
            <a:endParaRPr lang="af-ZA" altLang="zh-TW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3" y="2160589"/>
            <a:ext cx="4180417" cy="1573211"/>
          </a:xfrm>
        </p:spPr>
        <p:txBody>
          <a:bodyPr>
            <a:normAutofit/>
          </a:bodyPr>
          <a:lstStyle/>
          <a:p>
            <a:r>
              <a:rPr lang="af-ZA" dirty="0"/>
              <a:t>Gr</a:t>
            </a:r>
            <a:r>
              <a:rPr lang="en-US" dirty="0"/>
              <a:t>eat </a:t>
            </a:r>
            <a:r>
              <a:rPr lang="en-US" altLang="zh-CN" dirty="0"/>
              <a:t>color display</a:t>
            </a:r>
          </a:p>
          <a:p>
            <a:r>
              <a:rPr lang="en-US" altLang="zh-CN" dirty="0"/>
              <a:t>Better brightness</a:t>
            </a:r>
          </a:p>
          <a:p>
            <a:pPr marL="0" indent="0">
              <a:buNone/>
            </a:pPr>
            <a:endParaRPr lang="en-US" altLang="zh-CN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2F12BCB-37E1-4BBC-B4EB-6A8E4790D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68" y="3060748"/>
            <a:ext cx="5848350" cy="32698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8E08F5B-891A-4AF0-91AC-B78C56EF0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683" y="1153703"/>
            <a:ext cx="5200649" cy="29139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FA996F7-6A25-423E-A157-E5134F866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682" y="4004802"/>
            <a:ext cx="5200649" cy="293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19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f-ZA" altLang="zh-TW" dirty="0"/>
              <a:t>Dual video inputs (USB-C &amp; mini-HDMI)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4" y="1581665"/>
            <a:ext cx="5009091" cy="149491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2 inputs simultaneously</a:t>
            </a:r>
          </a:p>
          <a:p>
            <a:r>
              <a:rPr lang="en-US" altLang="zh-CN" dirty="0"/>
              <a:t>Dual USB-C blind insertion display &amp; charging ports</a:t>
            </a:r>
          </a:p>
          <a:p>
            <a:r>
              <a:rPr lang="en-US" altLang="zh-CN" dirty="0"/>
              <a:t>PD passthrough</a:t>
            </a:r>
          </a:p>
          <a:p>
            <a:r>
              <a:rPr lang="en-US" dirty="0"/>
              <a:t>HDCP key pre-loaded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6E40E0AE-86D1-4C1B-B125-8CBF78ED7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297" y="5421733"/>
            <a:ext cx="3081655" cy="826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BC08A99-80A9-4480-B0E6-B9341DDF7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031563"/>
            <a:ext cx="7247466" cy="239017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B3F2A8ED-4E8B-4D2B-93E4-3E25EDF9D2DC}"/>
              </a:ext>
            </a:extLst>
          </p:cNvPr>
          <p:cNvCxnSpPr/>
          <p:nvPr/>
        </p:nvCxnSpPr>
        <p:spPr>
          <a:xfrm>
            <a:off x="2800865" y="4893276"/>
            <a:ext cx="0" cy="774356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8F53536B-2F9D-48C7-8307-9CB50E03D33D}"/>
              </a:ext>
            </a:extLst>
          </p:cNvPr>
          <p:cNvCxnSpPr>
            <a:cxnSpLocks/>
          </p:cNvCxnSpPr>
          <p:nvPr/>
        </p:nvCxnSpPr>
        <p:spPr>
          <a:xfrm>
            <a:off x="3381633" y="4732638"/>
            <a:ext cx="473675" cy="473676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94A0824-ACA2-4260-9F92-DE2D22BB5DAE}"/>
              </a:ext>
            </a:extLst>
          </p:cNvPr>
          <p:cNvCxnSpPr>
            <a:cxnSpLocks/>
          </p:cNvCxnSpPr>
          <p:nvPr/>
        </p:nvCxnSpPr>
        <p:spPr>
          <a:xfrm flipH="1">
            <a:off x="3855308" y="4582298"/>
            <a:ext cx="86497" cy="624016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103D1A7-3F0C-49C7-A272-D6AABCECF807}"/>
              </a:ext>
            </a:extLst>
          </p:cNvPr>
          <p:cNvCxnSpPr>
            <a:cxnSpLocks/>
          </p:cNvCxnSpPr>
          <p:nvPr/>
        </p:nvCxnSpPr>
        <p:spPr>
          <a:xfrm>
            <a:off x="3855308" y="5206314"/>
            <a:ext cx="164757" cy="337751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C45213D-4489-4600-94BB-B551BC0C0E50}"/>
              </a:ext>
            </a:extLst>
          </p:cNvPr>
          <p:cNvSpPr txBox="1"/>
          <p:nvPr/>
        </p:nvSpPr>
        <p:spPr>
          <a:xfrm>
            <a:off x="2203586" y="5667632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Mini HDMI</a:t>
            </a:r>
            <a:endParaRPr lang="zh-CN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C695E6D-811E-4303-AD45-80E3592181E0}"/>
              </a:ext>
            </a:extLst>
          </p:cNvPr>
          <p:cNvSpPr txBox="1"/>
          <p:nvPr/>
        </p:nvSpPr>
        <p:spPr>
          <a:xfrm>
            <a:off x="3618470" y="5645664"/>
            <a:ext cx="339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USB-C Display &amp; Charging ports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778319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676</Words>
  <Application>Microsoft Office PowerPoint</Application>
  <PresentationFormat>Breedbeeld</PresentationFormat>
  <Paragraphs>97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4" baseType="lpstr">
      <vt:lpstr>微軟正黑體</vt:lpstr>
      <vt:lpstr>Arial</vt:lpstr>
      <vt:lpstr>方正姚体</vt:lpstr>
      <vt:lpstr>华文新魏</vt:lpstr>
      <vt:lpstr>Trebuchet MS</vt:lpstr>
      <vt:lpstr>Wingdings</vt:lpstr>
      <vt:lpstr>Wingdings 3</vt:lpstr>
      <vt:lpstr>多面向</vt:lpstr>
      <vt:lpstr>XtendTouch XT1310F</vt:lpstr>
      <vt:lpstr>About Pepper Jobs</vt:lpstr>
      <vt:lpstr>What does XtendTouch mean</vt:lpstr>
      <vt:lpstr>Major issues found in other solutions</vt:lpstr>
      <vt:lpstr>Overview</vt:lpstr>
      <vt:lpstr>Technical Specifications</vt:lpstr>
      <vt:lpstr>Key features of XtendTouch XT1310F</vt:lpstr>
      <vt:lpstr>13.3” IPS panel, 72% AdobeRGB, 300 nit brightness</vt:lpstr>
      <vt:lpstr>Dual video inputs (USB-C &amp; mini-HDMI)</vt:lpstr>
      <vt:lpstr>PD &amp; QC fast charging passthrough </vt:lpstr>
      <vt:lpstr>One button &amp; touchable OSD design</vt:lpstr>
      <vt:lpstr>10-point capacitive touch</vt:lpstr>
      <vt:lpstr>OTG port</vt:lpstr>
      <vt:lpstr>Multi-OS support</vt:lpstr>
      <vt:lpstr>What’s inside the package</vt:lpstr>
      <vt:lpstr>Thank you!!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GLK-UC2X</dc:title>
  <dc:creator>Ken Wong</dc:creator>
  <cp:lastModifiedBy>Richard Delfsma</cp:lastModifiedBy>
  <cp:revision>112</cp:revision>
  <dcterms:created xsi:type="dcterms:W3CDTF">2018-10-25T08:04:51Z</dcterms:created>
  <dcterms:modified xsi:type="dcterms:W3CDTF">2020-03-17T07:59:37Z</dcterms:modified>
</cp:coreProperties>
</file>