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813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397" r:id="rId16"/>
  </p:sldIdLst>
  <p:sldSz cx="9144000" cy="5143500" type="screen16x9"/>
  <p:notesSz cx="6858000" cy="9144000"/>
  <p:custDataLst>
    <p:tags r:id="rId1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ze, Juul" initials="DJ" lastIdx="18" clrIdx="0">
    <p:extLst>
      <p:ext uri="{19B8F6BF-5375-455C-9EA6-DF929625EA0E}">
        <p15:presenceInfo xmlns:p15="http://schemas.microsoft.com/office/powerpoint/2012/main" userId="S-1-5-21-2052111302-790525478-839522115-89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45BA"/>
    <a:srgbClr val="D10077"/>
    <a:srgbClr val="DE7C00"/>
    <a:srgbClr val="15973A"/>
    <a:srgbClr val="269A91"/>
    <a:srgbClr val="9AD7F9"/>
    <a:srgbClr val="00A8EB"/>
    <a:srgbClr val="0077CC"/>
    <a:srgbClr val="00629F"/>
    <a:srgbClr val="003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 autoAdjust="0"/>
    <p:restoredTop sz="96327" autoAdjust="0"/>
  </p:normalViewPr>
  <p:slideViewPr>
    <p:cSldViewPr>
      <p:cViewPr varScale="1">
        <p:scale>
          <a:sx n="121" d="100"/>
          <a:sy n="121" d="100"/>
        </p:scale>
        <p:origin x="96" y="516"/>
      </p:cViewPr>
      <p:guideLst/>
    </p:cSldViewPr>
  </p:slideViewPr>
  <p:outlineViewPr>
    <p:cViewPr>
      <p:scale>
        <a:sx n="33" d="100"/>
        <a:sy n="33" d="100"/>
      </p:scale>
      <p:origin x="0" y="-26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25" d="100"/>
        <a:sy n="12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Lynn" userId="44a863b1-21bf-476c-a2f4-9f1b1ac51a05" providerId="ADAL" clId="{412656E6-EEEE-4A98-ABF5-488773EB766F}"/>
    <pc:docChg chg="modSld">
      <pc:chgData name="Baker, Lynn" userId="44a863b1-21bf-476c-a2f4-9f1b1ac51a05" providerId="ADAL" clId="{412656E6-EEEE-4A98-ABF5-488773EB766F}" dt="2021-08-24T17:38:19.617" v="6" actId="20577"/>
      <pc:docMkLst>
        <pc:docMk/>
      </pc:docMkLst>
      <pc:sldChg chg="addSp modSp mod">
        <pc:chgData name="Baker, Lynn" userId="44a863b1-21bf-476c-a2f4-9f1b1ac51a05" providerId="ADAL" clId="{412656E6-EEEE-4A98-ABF5-488773EB766F}" dt="2021-08-24T17:38:19.617" v="6" actId="20577"/>
        <pc:sldMkLst>
          <pc:docMk/>
          <pc:sldMk cId="2650541276" sldId="397"/>
        </pc:sldMkLst>
        <pc:spChg chg="add mod">
          <ac:chgData name="Baker, Lynn" userId="44a863b1-21bf-476c-a2f4-9f1b1ac51a05" providerId="ADAL" clId="{412656E6-EEEE-4A98-ABF5-488773EB766F}" dt="2021-08-24T17:38:19.617" v="6" actId="20577"/>
          <ac:spMkLst>
            <pc:docMk/>
            <pc:sldMk cId="2650541276" sldId="397"/>
            <ac:spMk id="6" creationId="{D8A028D8-E8A3-4678-900F-663EDE425205}"/>
          </ac:spMkLst>
        </pc:spChg>
        <pc:picChg chg="mod">
          <ac:chgData name="Baker, Lynn" userId="44a863b1-21bf-476c-a2f4-9f1b1ac51a05" providerId="ADAL" clId="{412656E6-EEEE-4A98-ABF5-488773EB766F}" dt="2021-08-24T17:37:12.118" v="4" actId="1035"/>
          <ac:picMkLst>
            <pc:docMk/>
            <pc:sldMk cId="2650541276" sldId="397"/>
            <ac:picMk id="5" creationId="{C47857C0-93E1-4849-8155-BD0D3F7EDB7E}"/>
          </ac:picMkLst>
        </pc:picChg>
        <pc:picChg chg="mod">
          <ac:chgData name="Baker, Lynn" userId="44a863b1-21bf-476c-a2f4-9f1b1ac51a05" providerId="ADAL" clId="{412656E6-EEEE-4A98-ABF5-488773EB766F}" dt="2021-08-24T17:37:12.118" v="4" actId="1035"/>
          <ac:picMkLst>
            <pc:docMk/>
            <pc:sldMk cId="2650541276" sldId="397"/>
            <ac:picMk id="18" creationId="{19DBB79F-AAB0-5F42-9C6E-859A6D21082F}"/>
          </ac:picMkLst>
        </pc:picChg>
      </pc:sldChg>
      <pc:sldChg chg="modSp mod">
        <pc:chgData name="Baker, Lynn" userId="44a863b1-21bf-476c-a2f4-9f1b1ac51a05" providerId="ADAL" clId="{412656E6-EEEE-4A98-ABF5-488773EB766F}" dt="2021-08-24T17:36:05.276" v="0" actId="20577"/>
        <pc:sldMkLst>
          <pc:docMk/>
          <pc:sldMk cId="2138602675" sldId="405"/>
        </pc:sldMkLst>
        <pc:spChg chg="mod">
          <ac:chgData name="Baker, Lynn" userId="44a863b1-21bf-476c-a2f4-9f1b1ac51a05" providerId="ADAL" clId="{412656E6-EEEE-4A98-ABF5-488773EB766F}" dt="2021-08-24T17:36:05.276" v="0" actId="20577"/>
          <ac:spMkLst>
            <pc:docMk/>
            <pc:sldMk cId="2138602675" sldId="405"/>
            <ac:spMk id="12" creationId="{C3F21391-2593-D743-82AE-67F3FE37A18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D88A55-27A1-4726-B6BA-565570B037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60674-C439-4C47-991B-97891DFF18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B6A92-9AC4-4241-A12D-3E444424FB26}" type="datetimeFigureOut">
              <a:rPr lang="en-IN" smtClean="0">
                <a:latin typeface="Calibri Light" panose="020F0302020204030204" pitchFamily="34" charset="0"/>
              </a:rPr>
              <a:t>24-08-2021</a:t>
            </a:fld>
            <a:endParaRPr lang="en-IN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88F0D-C29C-4E6C-958B-8709D00BDD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97745-075A-4829-97D2-C764BFC9ED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909FF-10D1-4B66-B741-D72AB76F569D}" type="slidenum">
              <a:rPr lang="en-IN" smtClean="0">
                <a:latin typeface="Calibri Light" panose="020F0302020204030204" pitchFamily="34" charset="0"/>
              </a:rPr>
              <a:t>‹#›</a:t>
            </a:fld>
            <a:endParaRPr lang="en-IN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82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D710CCDE-DDDC-4977-B090-4BB893DA5E37}" type="datetimeFigureOut">
              <a:rPr lang="en-US" smtClean="0"/>
              <a:pPr/>
              <a:t>8/24/2021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73309035-2A4D-4DEF-8CB7-7629389143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1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4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7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8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6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7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blu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0A3CAD-6999-8848-92A5-B02A4C5F2F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41915F4-B8A1-F747-84F8-C0A9E23EA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AF1B9CF-7070-3E45-A8F8-B49FDF1700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1F86775-9BAC-8C4A-B0F3-6CCEF3056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74426A-8BB2-2343-9F2B-54B7DD183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- overlay lef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54870" y="0"/>
            <a:ext cx="5889129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insert photo </a:t>
            </a:r>
            <a:r>
              <a:rPr lang="en-GB" b="0" i="0" dirty="0">
                <a:solidFill>
                  <a:srgbClr val="1A1A1A"/>
                </a:solidFill>
                <a:effectLst/>
                <a:latin typeface="OpenSans"/>
              </a:rPr>
              <a:t>966 x 843 px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9496" y="4719600"/>
            <a:ext cx="1064563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4F6BD1-05E3-0748-8229-5BFCF37D21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C7E7A55-842A-944F-B105-E98E505B4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78000"/>
            <a:ext cx="2627313" cy="4320000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rgbClr val="00629F"/>
              </a:buClr>
              <a:buNone/>
              <a:tabLst/>
              <a:defRPr sz="2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1pPr>
            <a:lvl2pPr marL="668338" indent="-312738">
              <a:lnSpc>
                <a:spcPct val="90000"/>
              </a:lnSpc>
              <a:buClr>
                <a:srgbClr val="00629F"/>
              </a:buClr>
              <a:buNone/>
              <a:tabLst/>
              <a:defRPr sz="24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rgbClr val="00629F"/>
              </a:buClr>
              <a:buNone/>
              <a:tabLst/>
              <a:defRPr sz="1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rgbClr val="00629F"/>
              </a:buClr>
              <a:buNone/>
              <a:tabLst/>
              <a:defRPr sz="16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2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- small overlay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Insert photo 1500 x 843 px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FB4E9C5-372D-B54F-AB35-3198E76F9B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6F08260-F124-AB45-A656-0CF6C91D5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09600"/>
            <a:ext cx="2627313" cy="3484800"/>
          </a:xfrm>
          <a:solidFill>
            <a:srgbClr val="00629F"/>
          </a:solidFill>
        </p:spPr>
        <p:txBody>
          <a:bodyPr lIns="10800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chemeClr val="bg1"/>
              </a:buClr>
              <a:buNone/>
              <a:tabLst/>
              <a:defRPr sz="2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668338" indent="-312738">
              <a:lnSpc>
                <a:spcPct val="90000"/>
              </a:lnSpc>
              <a:buClr>
                <a:schemeClr val="bg1"/>
              </a:buClr>
              <a:tabLst/>
              <a:defRPr sz="24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chemeClr val="bg1"/>
              </a:buClr>
              <a:tabLst/>
              <a:defRPr sz="1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chemeClr val="bg1"/>
              </a:buClr>
              <a:tabLst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- small overlay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Insert photo 1500 x 843 px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81D39-1145-FA4E-B683-513036C34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E8E77E7-B238-0A4C-BBF8-DDD421A9C0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09600"/>
            <a:ext cx="2627313" cy="3484800"/>
          </a:xfrm>
          <a:solidFill>
            <a:schemeClr val="bg1"/>
          </a:solidFill>
        </p:spPr>
        <p:txBody>
          <a:bodyPr lIns="10800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rgbClr val="00629F"/>
              </a:buClr>
              <a:buNone/>
              <a:tabLst/>
              <a:defRPr sz="2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1pPr>
            <a:lvl2pPr marL="668338" indent="-312738">
              <a:lnSpc>
                <a:spcPct val="90000"/>
              </a:lnSpc>
              <a:buClr>
                <a:srgbClr val="00629F"/>
              </a:buClr>
              <a:tabLst/>
              <a:defRPr sz="24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rgbClr val="00629F"/>
              </a:buClr>
              <a:tabLst/>
              <a:defRPr sz="1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rgbClr val="00629F"/>
              </a:buClr>
              <a:tabLst/>
              <a:defRPr sz="16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7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- small overlay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Insert photo 1500 x 843 px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EDFCF-642D-F141-9A43-DB7CB01B36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22B8767-9500-8248-B35C-32B6CDB014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8400" y="1209600"/>
            <a:ext cx="2627313" cy="3484800"/>
          </a:xfrm>
          <a:solidFill>
            <a:srgbClr val="00629F"/>
          </a:solidFill>
        </p:spPr>
        <p:txBody>
          <a:bodyPr lIns="10800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chemeClr val="bg1"/>
              </a:buClr>
              <a:buNone/>
              <a:tabLst/>
              <a:defRPr sz="2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668338" indent="-312738">
              <a:lnSpc>
                <a:spcPct val="90000"/>
              </a:lnSpc>
              <a:buClr>
                <a:schemeClr val="bg1"/>
              </a:buClr>
              <a:buNone/>
              <a:tabLst/>
              <a:defRPr sz="24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chemeClr val="bg1"/>
              </a:buClr>
              <a:tabLst/>
              <a:defRPr sz="1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chemeClr val="bg1"/>
              </a:buClr>
              <a:tabLst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0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- small overlay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Insert photo 1500 x 843 px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0A4A19-89A9-8948-BDDE-4E2EB8CFE8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86B91CD-B8EC-8C40-A3C6-C3EC4ECDB5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8400" y="1209600"/>
            <a:ext cx="2627313" cy="3484800"/>
          </a:xfrm>
          <a:solidFill>
            <a:schemeClr val="bg1"/>
          </a:solidFill>
        </p:spPr>
        <p:txBody>
          <a:bodyPr lIns="10800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rgbClr val="00629F"/>
              </a:buClr>
              <a:buNone/>
              <a:tabLst/>
              <a:defRPr sz="2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1pPr>
            <a:lvl2pPr marL="668338" indent="-312738">
              <a:lnSpc>
                <a:spcPct val="90000"/>
              </a:lnSpc>
              <a:buClr>
                <a:srgbClr val="00629F"/>
              </a:buClr>
              <a:tabLst/>
              <a:defRPr sz="24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rgbClr val="00629F"/>
              </a:buClr>
              <a:tabLst/>
              <a:defRPr sz="1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rgbClr val="00629F"/>
              </a:buClr>
              <a:tabLst/>
              <a:defRPr sz="16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6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4511675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insert photo 419 x 843 px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51A93-47BF-3E4F-8F7A-57ED443F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213" y="376238"/>
            <a:ext cx="3406776" cy="827087"/>
          </a:xfrm>
        </p:spPr>
        <p:txBody>
          <a:bodyPr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A0CF2-F77E-DA44-97A6-E772500B7B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21212" y="1211264"/>
            <a:ext cx="4016375" cy="3484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15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33200" y="0"/>
            <a:ext cx="45108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insert photo 419 x 843 px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51A93-47BF-3E4F-8F7A-57ED443F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376238"/>
            <a:ext cx="3997325" cy="827999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A0CF2-F77E-DA44-97A6-E772500B7B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3237" y="1211264"/>
            <a:ext cx="3997325" cy="3484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7A831-45CE-E541-96F2-3935F3CC64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76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mall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54871" y="0"/>
            <a:ext cx="5889128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insert photo </a:t>
            </a:r>
            <a:r>
              <a:rPr lang="en-GB" b="0" i="0" dirty="0">
                <a:solidFill>
                  <a:srgbClr val="1A1A1A"/>
                </a:solidFill>
                <a:effectLst/>
                <a:latin typeface="OpenSans"/>
              </a:rPr>
              <a:t>966 x 843 px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076B3-C88A-1849-AD02-099D8151BF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9497" y="4719600"/>
            <a:ext cx="1064562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51A93-47BF-3E4F-8F7A-57ED443F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376239"/>
            <a:ext cx="2628901" cy="827999"/>
          </a:xfrm>
        </p:spPr>
        <p:txBody>
          <a:bodyPr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A0CF2-F77E-DA44-97A6-E772500B7B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3237" y="1211263"/>
            <a:ext cx="2628901" cy="3484562"/>
          </a:xfrm>
        </p:spPr>
        <p:txBody>
          <a:bodyPr/>
          <a:lstStyle>
            <a:lvl5pPr>
              <a:defRPr b="0" i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047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02219D4-C592-8940-ADFF-E19A71A469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3238" y="1211263"/>
            <a:ext cx="8125200" cy="3484562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>
              <a:defRPr lang="en-NL"/>
            </a:lvl1pPr>
          </a:lstStyle>
          <a:p>
            <a:pPr marL="0" lvl="0" indent="0" algn="ctr">
              <a:buNone/>
            </a:pPr>
            <a:r>
              <a:rPr lang="en-NL" dirty="0"/>
              <a:t>Insert picture 1333 x 572 px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3C2A1-07A7-5B41-8DE2-73B3A2C8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75176-00E7-454C-A1B4-BB08BBCF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9FE6-F5F5-754B-9C8F-D2926ACD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83748B-8051-B04A-A330-D39286CD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76238"/>
            <a:ext cx="7524750" cy="719137"/>
          </a:xfrm>
        </p:spPr>
        <p:txBody>
          <a:bodyPr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52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3237" y="1211263"/>
            <a:ext cx="5380037" cy="3484562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Insert picture 882 x </a:t>
            </a:r>
            <a:r>
              <a:rPr lang="en-NL" dirty="0"/>
              <a:t>572 px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51A93-47BF-3E4F-8F7A-57ED443F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7" y="376238"/>
            <a:ext cx="7523999" cy="720000"/>
          </a:xfrm>
        </p:spPr>
        <p:txBody>
          <a:bodyPr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A0CF2-F77E-DA44-97A6-E772500B7B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07100" y="1211263"/>
            <a:ext cx="2633663" cy="348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295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bg>
      <p:bgPr>
        <a:gradFill>
          <a:gsLst>
            <a:gs pos="54000">
              <a:srgbClr val="277CBD"/>
            </a:gs>
            <a:gs pos="0">
              <a:srgbClr val="004F9B"/>
            </a:gs>
            <a:gs pos="100000">
              <a:srgbClr val="4EA8DE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41915F4-B8A1-F747-84F8-C0A9E23EA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AF1B9CF-7070-3E45-A8F8-B49FDF1700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1F86775-9BAC-8C4A-B0F3-6CCEF30561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74426A-8BB2-2343-9F2B-54B7DD183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8566EE-6596-4E4C-80AE-F3AC8BE71E4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D58B0C-DEF4-9C4E-83F3-91ADA716B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52788" y="1211263"/>
            <a:ext cx="5378400" cy="3484562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>
              <a:defRPr lang="en-NL"/>
            </a:lvl1pPr>
          </a:lstStyle>
          <a:p>
            <a:pPr marL="0" lvl="0" indent="0" algn="ctr">
              <a:buNone/>
            </a:pPr>
            <a:r>
              <a:rPr lang="en-US" dirty="0"/>
              <a:t>Insert picture 882 x </a:t>
            </a:r>
            <a:r>
              <a:rPr lang="en-NL" dirty="0"/>
              <a:t>572 px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ED40C-8280-F64D-835C-BBE2711F60D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AF8FD8-EE9D-314B-8AE1-79B9D514A94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15C5B3-F137-C847-8AEF-B6EA3211AA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51A93-47BF-3E4F-8F7A-57ED443F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7" y="376238"/>
            <a:ext cx="7523999" cy="720000"/>
          </a:xfrm>
        </p:spPr>
        <p:txBody>
          <a:bodyPr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A0CF2-F77E-DA44-97A6-E772500B7B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3239" y="1211263"/>
            <a:ext cx="2628900" cy="348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797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96CD-AD2C-4C47-BD26-1A8BF850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76238"/>
            <a:ext cx="7524750" cy="719137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3C2A1-07A7-5B41-8DE2-73B3A2C8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75176-00E7-454C-A1B4-BB08BBCF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9FE6-F5F5-754B-9C8F-D2926ACD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8E6095F-3389-2E4D-BCE2-11E746829FB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902" y="1211263"/>
            <a:ext cx="4003199" cy="2662237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>
              <a:buFontTx/>
              <a:buNone/>
              <a:defRPr lang="en-NL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NL" dirty="0"/>
              <a:t>Insert picture 657 x 437 px 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339CC5C-F22B-304D-A447-6670052130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3200" y="1211263"/>
            <a:ext cx="4004388" cy="2662237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 lang="en-NL"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NL" dirty="0"/>
              <a:t>Insert picture 657 x 437 px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D2172C-34C6-364E-BF0F-059D58EB956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2901" y="3873600"/>
            <a:ext cx="3996000" cy="820799"/>
          </a:xfrm>
        </p:spPr>
        <p:txBody>
          <a:bodyPr lIns="0" tIns="108000" rIns="90000" bIns="0" numCol="1" spcCol="27000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4430373-7B1A-A941-AC6D-93D4F8DFD5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33200" y="3873600"/>
            <a:ext cx="3996000" cy="820799"/>
          </a:xfrm>
        </p:spPr>
        <p:txBody>
          <a:bodyPr lIns="0" tIns="108000" rIns="90000" bIns="0" numCol="1" spcCol="27000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1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9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099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lue">
    <p:bg>
      <p:bgPr>
        <a:gradFill>
          <a:gsLst>
            <a:gs pos="66000">
              <a:srgbClr val="005595"/>
            </a:gs>
            <a:gs pos="19000">
              <a:srgbClr val="00325D"/>
            </a:gs>
            <a:gs pos="100000">
              <a:schemeClr val="accent1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6080312F-DC21-814A-BAB8-040151BB50E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4826" y="4884454"/>
            <a:ext cx="718767" cy="10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96B7945-F4F7-DE48-B97F-38E596BA46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8068" y="4884454"/>
            <a:ext cx="3910151" cy="10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2A57064-1C6C-D845-B014-09A3E682B6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2120" y="4864360"/>
            <a:ext cx="199973" cy="15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04BB31-3751-EE42-AD85-15C18A9805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E323967-404E-AB4C-AC4D-0CDC89DC553E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0021F8C-4E5C-3D45-BF5D-F2AF9BAC1C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3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mid-tone blue ">
    <p:bg>
      <p:bgPr>
        <a:gradFill>
          <a:gsLst>
            <a:gs pos="59500">
              <a:srgbClr val="0086C5"/>
            </a:gs>
            <a:gs pos="19000">
              <a:srgbClr val="00629F"/>
            </a:gs>
            <a:gs pos="100000">
              <a:srgbClr val="00A9EB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F684170-CD15-0644-90DE-14C3E2C95B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4826" y="4884454"/>
            <a:ext cx="718767" cy="10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00883EC-6C7C-274C-AE4E-CFD99CA9C6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8068" y="4884454"/>
            <a:ext cx="3910151" cy="10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92B5FA1-DF99-E442-8EBC-42C77C709B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2120" y="4864360"/>
            <a:ext cx="199973" cy="15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C2815B-2D21-594A-B627-9046569E9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F0F0025-6299-A044-A653-6354D5DBB32B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3279F3-F710-B24E-9A7D-299C782C32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1224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023F51-026D-5E46-9A54-3FB9875B6196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025032-5E65-0840-928E-8CC0B6A81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34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4496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DEDCE0C-F84F-1E4A-ACC3-F4EDF4557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6F0F002-1EDC-2C43-90DE-583DAA8D58CF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D338944-5F6B-8740-B33F-3797457441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2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3272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5D74535-3265-D64A-81E0-73381FFC4CA3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33251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blue ">
    <p:bg>
      <p:bgPr>
        <a:solidFill>
          <a:srgbClr val="9AD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4587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B1CE47-33D4-D54E-A336-2A5701982D7C}"/>
              </a:ext>
            </a:extLst>
          </p:cNvPr>
          <p:cNvSpPr/>
          <p:nvPr userDrawn="1"/>
        </p:nvSpPr>
        <p:spPr>
          <a:xfrm>
            <a:off x="2771800" y="2571750"/>
            <a:ext cx="3240360" cy="1008112"/>
          </a:xfrm>
          <a:prstGeom prst="rect">
            <a:avLst/>
          </a:prstGeom>
          <a:solidFill>
            <a:srgbClr val="99D6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47BF3EC-16CE-A141-8FF7-985EF5BC11AF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263BCAC-4CA0-974A-9D7E-258AFDAED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176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aqua">
    <p:bg>
      <p:bgPr>
        <a:gradFill>
          <a:gsLst>
            <a:gs pos="65000">
              <a:srgbClr val="007377"/>
            </a:gs>
            <a:gs pos="15000">
              <a:srgbClr val="004B5D"/>
            </a:gs>
            <a:gs pos="100000">
              <a:srgbClr val="009A91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79AC81-C363-A948-A173-2610E0CA6E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A0CBB6-7602-DE40-B831-5A107B3A2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8A4F92F-F20F-6F4A-80DE-BF396AB6B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8785A6D-6D1D-FC43-B2BE-87D984BA4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2FA384E-014D-9B44-93C2-668D70BBA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aqua">
    <p:bg>
      <p:bgPr>
        <a:gradFill>
          <a:gsLst>
            <a:gs pos="65000">
              <a:srgbClr val="007377"/>
            </a:gs>
            <a:gs pos="15000">
              <a:srgbClr val="004B5D"/>
            </a:gs>
            <a:gs pos="100000">
              <a:srgbClr val="009A91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3D2C968-C244-0D49-AD1E-AFCB0A150AE5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9891879-481F-9042-86C3-D097F6575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7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183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1" y="376238"/>
            <a:ext cx="7523937" cy="7191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629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91CE8-1286-8B44-89AD-06BCF1ECB0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47832D1-2CB0-EF47-87AC-2268BFA1D6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0675C8B-9184-054B-B7F8-DF9237D45D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2282174-65D2-744A-B154-E872792C7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995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aqu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4A82FD8-C123-6C4B-8DBE-9837122C55EC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5AC5C26-E5A8-3C47-93EB-265662C7AB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51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aqu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BAEF666-6359-5147-A05F-BA3CE32B16B7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82B835-5158-3F45-A2C4-061F625ECB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4E03471-5FE6-D74B-9540-92B9C4D01D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104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aqu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5E7E6A-5494-3142-B269-7544F9FE7C86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39163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aqua ">
    <p:bg>
      <p:bgPr>
        <a:solidFill>
          <a:srgbClr val="7E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811A9D1-DBF1-C14E-991F-72D578D7466F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900186-F920-6143-855B-886099E8AD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767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een">
    <p:bg>
      <p:bgPr>
        <a:gradFill>
          <a:gsLst>
            <a:gs pos="67000">
              <a:srgbClr val="006635"/>
            </a:gs>
            <a:gs pos="17000">
              <a:srgbClr val="004631"/>
            </a:gs>
            <a:gs pos="100000">
              <a:srgbClr val="008538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BBF4A6-8DDC-2E4C-96CF-51EBD1E6D0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B8A8EB-436C-6845-86B7-D6FDC99FC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AE0E691-8886-0E40-9EA4-B3F26CBD07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D863537-6FEA-BE40-BF38-7FB3EB702F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128E57D-867F-FB4E-9580-AC8A24BC5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reen">
    <p:bg>
      <p:bgPr>
        <a:gradFill>
          <a:gsLst>
            <a:gs pos="67000">
              <a:srgbClr val="006635"/>
            </a:gs>
            <a:gs pos="17000">
              <a:srgbClr val="004631"/>
            </a:gs>
            <a:gs pos="100000">
              <a:srgbClr val="008538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3029DE3-64CC-1E40-9F25-0CCA08B61EAE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4CEB893-B518-6041-B6CB-4CBC6971C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8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915394F-6FD1-B44A-8BC5-25A08530D6BE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115E60C-9A7F-7F49-933E-B7F92FC68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29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854ACE5-1FDD-2146-991B-186523A7E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2B1E0AD-84FA-5242-9A46-D758468C9A8B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D12D96-2291-5F4D-BBAF-D4B2125B99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203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EDD577C-F99F-FA4F-9FB5-A0C6AA0A7B9B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42050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green ">
    <p:bg>
      <p:bgPr>
        <a:solidFill>
          <a:srgbClr val="A0DA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7255F6-8C21-744F-8D92-C06DDC109BEC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C389B14-2D49-EE42-981F-30A66F75FB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6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3413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1" y="376238"/>
            <a:ext cx="7523937" cy="7191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BA8BC5E-E6A4-8645-A260-7CADE8CBCF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C02D2E6-100E-1F4B-9A7C-96F5646577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tx1"/>
              </a:buClr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tx1"/>
              </a:buClr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tx1"/>
              </a:buClr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487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range">
    <p:bg>
      <p:bgPr>
        <a:gradFill>
          <a:gsLst>
            <a:gs pos="70000">
              <a:srgbClr val="CC5B21"/>
            </a:gs>
            <a:gs pos="10000">
              <a:srgbClr val="AA3526"/>
            </a:gs>
            <a:gs pos="100000">
              <a:srgbClr val="EE801C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AE024E-D1DE-C94C-9CD8-854D4BCAA9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08D519-DB29-5745-B29A-73745ED25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7EDB387-9FED-7D4A-9D4B-F0FEF66D69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CE77903-9A5C-CD4A-BFFA-94D952A94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1FB469-169F-6145-9457-2AD3FA7D03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orange">
    <p:bg>
      <p:bgPr>
        <a:gradFill>
          <a:gsLst>
            <a:gs pos="70000">
              <a:srgbClr val="CC5B21"/>
            </a:gs>
            <a:gs pos="10000">
              <a:srgbClr val="AA3526"/>
            </a:gs>
            <a:gs pos="100000">
              <a:srgbClr val="EE801C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FA0C0B3-F2D9-E64F-8BD1-FB651108C6EE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B368F29-A0F3-CB41-8BE8-8BBB19E48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0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B9AEEA-C1D8-F744-818F-1B46877C98D0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D88AF71-7FE9-C34C-BA7E-DCB255248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56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854ACE5-1FDD-2146-991B-186523A7E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604DC70-6B27-494D-96E0-FD89F9EE6A3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B597171-0B66-7940-8E37-08BEE9007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503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orange">
    <p:bg>
      <p:bgPr>
        <a:solidFill>
          <a:srgbClr val="DE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46D74D1-4655-1543-8CF6-6BF7823C4521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4022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orange ">
    <p:bg>
      <p:bgPr>
        <a:solidFill>
          <a:srgbClr val="FDD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5C94CFF-D91A-4F41-8BA6-E95F1752CCD8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0FFAD38-CDC2-B446-A69B-6AE99B7F1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383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genta">
    <p:bg>
      <p:bgPr>
        <a:gradFill>
          <a:gsLst>
            <a:gs pos="64000">
              <a:srgbClr val="B90C62"/>
            </a:gs>
            <a:gs pos="13000">
              <a:srgbClr val="7F184A"/>
            </a:gs>
            <a:gs pos="100000">
              <a:srgbClr val="F3007A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A7186A-964A-EB4F-9789-044D19D95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127F79B-1E65-DD48-B267-7AFEB6BBE2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0A9773-912D-6D4A-A0AE-90D94C6C65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340A695-565C-C043-A4B4-C207135F1A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239C626-9C15-2643-A855-1774CFA00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magenta">
    <p:bg>
      <p:bgPr>
        <a:gradFill>
          <a:gsLst>
            <a:gs pos="64000">
              <a:srgbClr val="B90C62"/>
            </a:gs>
            <a:gs pos="13000">
              <a:srgbClr val="7F184A"/>
            </a:gs>
            <a:gs pos="100000">
              <a:srgbClr val="F3007A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D31B981-DD0B-5D4C-8417-F2DDB9BFD56A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D286636-2880-ED4E-BBAA-D8B224CAD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1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E1BA89A-E5A3-F641-B25E-4A8111969303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01DB0F5-C84F-CC4F-AF5C-9DB1CBA157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9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854ACE5-1FDD-2146-991B-186523A7E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C348877-476A-6B4C-A12D-64D2709CD87F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9AFBC0C-67B5-B845-B0A6-CCF7CFE846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8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38298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1" y="376238"/>
            <a:ext cx="7523937" cy="7191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rgbClr val="0062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91CE8-1286-8B44-89AD-06BCF1ECB0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47832D1-2CB0-EF47-87AC-2268BFA1D6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0675C8B-9184-054B-B7F8-DF9237D45D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44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magent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E7A9680-8254-064D-82E7-A42090B7D70A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1236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magenta ">
    <p:bg>
      <p:bgPr>
        <a:solidFill>
          <a:srgbClr val="EAB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32576B3-A440-3948-B537-27709157EB01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B673564-5C8F-924B-865D-42FDB77924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788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urple">
    <p:bg>
      <p:bgPr>
        <a:gradFill>
          <a:gsLst>
            <a:gs pos="68000">
              <a:srgbClr val="6D258C"/>
            </a:gs>
            <a:gs pos="13000">
              <a:srgbClr val="450659"/>
            </a:gs>
            <a:gs pos="100000">
              <a:srgbClr val="9443BE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B80A2C-1391-9F42-89CA-3283D01227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5152D-96F4-C548-8A29-98FC765774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7437" y="3565406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FA72A02-B72F-AA46-A1B9-972C4E4911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7437" y="3754620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E3F0DA-D8A1-4C4E-B6E8-DA8D240EF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37437" y="3943834"/>
            <a:ext cx="4324891" cy="1892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CDE3264-E045-0641-A1A3-A1E80BC0E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7437" y="2038742"/>
            <a:ext cx="6169658" cy="1206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purple">
    <p:bg>
      <p:bgPr>
        <a:gradFill>
          <a:gsLst>
            <a:gs pos="68000">
              <a:srgbClr val="6D258C"/>
            </a:gs>
            <a:gs pos="13000">
              <a:srgbClr val="450659"/>
            </a:gs>
            <a:gs pos="100000">
              <a:srgbClr val="9443BE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CAD6624-CFD3-DE4F-9CE8-5EA1C453A873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F89A81F-5DBF-634D-A753-E2383D901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100000"/>
              </a:lnSpc>
              <a:buClr>
                <a:schemeClr val="bg1"/>
              </a:buClr>
              <a:buNone/>
              <a:tabLst/>
              <a:defRPr sz="3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100000"/>
              </a:lnSpc>
              <a:buClr>
                <a:schemeClr val="bg1"/>
              </a:buClr>
              <a:tabLst/>
              <a:defRPr sz="38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100000"/>
              </a:lnSpc>
              <a:buClr>
                <a:schemeClr val="bg1"/>
              </a:buClr>
              <a:tabLst/>
              <a:defRPr sz="30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100000"/>
              </a:lnSpc>
              <a:buClr>
                <a:schemeClr val="bg1"/>
              </a:buClr>
              <a:tabLst/>
              <a:defRPr sz="2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0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purple">
    <p:bg>
      <p:bgPr>
        <a:solidFill>
          <a:srgbClr val="8345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5406B4-D089-FF4F-8963-A2FC70C89784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523F0ED-CB93-DE48-AFB9-A53AD55835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991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purple ">
    <p:bg>
      <p:bgPr>
        <a:solidFill>
          <a:srgbClr val="8345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4" y="216000"/>
            <a:ext cx="360000" cy="459781"/>
          </a:xfrm>
          <a:prstGeom prst="rect">
            <a:avLst/>
          </a:prstGeom>
          <a:noFill/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854ACE5-1FDD-2146-991B-186523A7EA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9600" y="1211263"/>
            <a:ext cx="4006800" cy="3484562"/>
          </a:xfrm>
        </p:spPr>
        <p:txBody>
          <a:bodyPr lIns="0" tIns="0" rIns="108000" bIns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BDA501-D362-2A4F-A6ED-4245831FDEAE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43130FA-B170-8448-BE52-8B7BFBDA9E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4" y="1211263"/>
            <a:ext cx="4006800" cy="3484800"/>
          </a:xfrm>
        </p:spPr>
        <p:txBody>
          <a:bodyPr lIns="0" tIns="0" rIns="108000" bIns="0" numCol="1" spcCol="270000"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14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12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05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19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purple">
    <p:bg>
      <p:bgPr>
        <a:solidFill>
          <a:srgbClr val="8345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822C79-3554-5A4B-9209-FC2B5267AA88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</p:spTree>
    <p:extLst>
      <p:ext uri="{BB962C8B-B14F-4D97-AF65-F5344CB8AC3E}">
        <p14:creationId xmlns:p14="http://schemas.microsoft.com/office/powerpoint/2010/main" val="24637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- light purple">
    <p:bg>
      <p:bgPr>
        <a:solidFill>
          <a:srgbClr val="C1A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80998"/>
            <a:ext cx="7523937" cy="72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9781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431FD78-9D96-9849-AB18-46CC54BF0B00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67609-5959-4141-B4DA-A1F5F678EF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11263"/>
            <a:ext cx="8135939" cy="3484800"/>
          </a:xfrm>
        </p:spPr>
        <p:txBody>
          <a:bodyPr lIns="0" tIns="0" rIns="0" bIns="0" numCol="1" spcCol="27000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2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sz="105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sz="1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29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3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50CE0E-F179-458C-AEB1-36BDA9AF42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0378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750CE0E-F179-458C-AEB1-36BDA9AF42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E540E8-853F-49F5-AAA0-593FDDFCB4F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C2BE2D-951F-4D2E-A248-5E79BA206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353371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Time period, data scenario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1B2E9-68F4-4A38-9D55-0A18643918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56" y="39155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058F3F5-669F-4BEE-968A-F64356A6CD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6" y="196263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Content, unit measurement</a:t>
            </a:r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4A983AC-6F9B-471B-87E8-D4505A31FE4E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0FB69-E866-4F1C-87F8-ADA6A511DB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4456" y="948267"/>
            <a:ext cx="8955089" cy="3776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3B99A-F127-9346-BD1E-5E71BD5CE196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0BD20F-1F50-6A4D-99F6-9DA774AC2A4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230213-6661-3D4D-8989-3D83676989A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4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4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AB418BD-1930-49DC-9A84-017861466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7532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AB418BD-1930-49DC-9A84-017861466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894897C-9089-4E46-A4DC-D9375AE2C9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353371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510480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39155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196263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24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C9809-688D-4100-A0FE-DB6EB41BC20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64E04-503E-48E0-8056-F4A846A8D6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E3274A-0D5B-4B5E-963A-4AD0C03849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073504F8-A36C-4A96-9962-DBD59D731B7C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7E0385-9465-469B-9CA7-ABB0EB4E48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456" y="948268"/>
            <a:ext cx="8955089" cy="3776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94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orient="horz" pos="534">
          <p15:clr>
            <a:srgbClr val="FBAE40"/>
          </p15:clr>
        </p15:guide>
        <p15:guide id="3" pos="5697">
          <p15:clr>
            <a:srgbClr val="FBAE40"/>
          </p15:clr>
        </p15:guide>
        <p15:guide id="4" orient="horz" pos="39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7664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369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C896B7-FACB-4D7B-A4F4-8CE484CBAD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6754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C896B7-FACB-4D7B-A4F4-8CE484CBA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ADAA302-4954-4070-845B-E3247AC801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913354F-6E59-49EF-93BE-EAF0DC89F6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353371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171BA3-E603-4FDD-B59F-EF9A1D5D5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510480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D21293-C0ED-4019-808D-8F22DD7C37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39155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DAF2D5-0296-4D0F-805B-B7D70457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196263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0E6CF-65D4-44D5-BB75-32FC616FF2E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B535E-80AA-4B5F-B505-6AE4D82B205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9868-A62C-4FF8-88BB-692DFBB3AF3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8CA4B699-1B76-42B1-970D-8B5F927F5D43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8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no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147BB81-5ED6-4620-B6AB-9F7CAE2CB6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8066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147BB81-5ED6-4620-B6AB-9F7CAE2C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4C154A-EDEF-494B-95FD-05C9428083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8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B18CF-CA9C-4A69-B7C8-A4C94FF2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D015-F4ED-4FC4-A52C-B985B1A9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7AFA2-6720-468E-9F40-2499D9FB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50CCBDD5-A078-4F63-AC4E-A4BB95B75007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A73966E-CFE3-49CC-B52A-C5B637544F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2766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A73966E-CFE3-49CC-B52A-C5B637544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FC3CDD-A9EE-4A29-BDB5-DDD9F2931D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BB6E0D-3F39-440A-BD9D-79E5F24876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353371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E28750-0E4B-4D33-9132-AD81766D92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510480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D1072-8A57-4985-9114-7AB80099D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39155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22D0EE4-A772-43CA-87B6-4AAA26C1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196263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124D-0640-4AE6-AECC-F4880DA1C39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07C9-1AA8-427A-8D3F-F90DA800C51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97C04-425D-49F7-8B2B-D4A178C161E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F4A6D036-B440-4848-AD09-10D95A6851EB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8D6D76-355E-455E-9573-01D135D9D9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55361" y="948268"/>
            <a:ext cx="2694184" cy="3776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47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039C25-38EE-4409-8846-AD3780FDA7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0625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039C25-38EE-4409-8846-AD3780FDA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831B7F0-8291-45AD-B310-18C6F32CA15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sz="16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2" name="Titel 4"/>
          <p:cNvSpPr>
            <a:spLocks noGrp="1"/>
          </p:cNvSpPr>
          <p:nvPr>
            <p:ph type="title" hasCustomPrompt="1"/>
          </p:nvPr>
        </p:nvSpPr>
        <p:spPr>
          <a:xfrm>
            <a:off x="2529842" y="39155"/>
            <a:ext cx="5241404" cy="590400"/>
          </a:xfrm>
        </p:spPr>
        <p:txBody>
          <a:bodyPr/>
          <a:lstStyle>
            <a:lvl1pPr algn="l">
              <a:lnSpc>
                <a:spcPts val="1600"/>
              </a:lnSpc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066FA14-A13E-4C88-AA9E-2E47483D50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353371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98432D-6F74-40F0-A171-A0B5FD017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510480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1023FC6-6139-470D-844E-BC0D615613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39155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569437-C2DB-4F3A-9508-BB720F4BF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196263"/>
            <a:ext cx="2349942" cy="1296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807E-C4CE-4AA4-8ED9-448491339EC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8CB85-32FF-48FD-9896-C7B7E8F6EDB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80397-EA1F-41BE-8CB8-EE87F91FA06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C539D5CE-18F8-4235-A29E-31342295EE06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0" y="89253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6F1E93-15E1-4055-8C44-6E1B52D56A8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456" y="3528059"/>
            <a:ext cx="3817122" cy="1196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lue">
    <p:bg>
      <p:bgPr>
        <a:gradFill>
          <a:gsLst>
            <a:gs pos="66000">
              <a:srgbClr val="005595"/>
            </a:gs>
            <a:gs pos="19000">
              <a:srgbClr val="00325D"/>
            </a:gs>
            <a:gs pos="100000">
              <a:schemeClr val="accent1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937022-651A-CB44-9522-9D3927CBABCD}"/>
              </a:ext>
            </a:extLst>
          </p:cNvPr>
          <p:cNvPicPr>
            <a:picLocks/>
          </p:cNvPicPr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8103" y="1835838"/>
            <a:ext cx="1144502" cy="145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7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07504" y="4677984"/>
            <a:ext cx="89289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1" tIns="40815" rIns="81631" bIns="40815" rtlCol="0" anchor="ctr"/>
          <a:lstStyle/>
          <a:p>
            <a:pPr algn="ctr"/>
            <a:endParaRPr lang="en-US" b="0" i="0" dirty="0">
              <a:latin typeface="Calibri Light" panose="020F030202020403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2D99289-1788-4094-95D8-16BE8E42F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103" y="1835837"/>
            <a:ext cx="1144502" cy="14549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8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14B76D6-1E80-FE45-861E-898D9060F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380999"/>
            <a:ext cx="7523937" cy="4315064"/>
          </a:xfrm>
        </p:spPr>
        <p:txBody>
          <a:bodyPr lIns="0" tIns="0" rIns="0" bIns="0" anchor="ctr" anchorCtr="0">
            <a:noAutofit/>
          </a:bodyPr>
          <a:lstStyle>
            <a:lvl1pPr marL="6350" indent="-6350">
              <a:lnSpc>
                <a:spcPct val="90000"/>
              </a:lnSpc>
              <a:buClr>
                <a:srgbClr val="00629F"/>
              </a:buClr>
              <a:buNone/>
              <a:tabLst/>
              <a:defRPr sz="36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1pPr>
            <a:lvl2pPr marL="757238" indent="-401638">
              <a:lnSpc>
                <a:spcPct val="90000"/>
              </a:lnSpc>
              <a:buClr>
                <a:srgbClr val="00629F"/>
              </a:buClr>
              <a:buNone/>
              <a:tabLst/>
              <a:defRPr sz="38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2pPr>
            <a:lvl3pPr marL="979488" indent="-266700">
              <a:lnSpc>
                <a:spcPct val="90000"/>
              </a:lnSpc>
              <a:buClr>
                <a:srgbClr val="00629F"/>
              </a:buClr>
              <a:buNone/>
              <a:tabLst/>
              <a:defRPr sz="30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3pPr>
            <a:lvl4pPr marL="1292225" indent="-254000">
              <a:lnSpc>
                <a:spcPct val="90000"/>
              </a:lnSpc>
              <a:buClr>
                <a:srgbClr val="00629F"/>
              </a:buClr>
              <a:buNone/>
              <a:tabLst/>
              <a:defRPr sz="2600" b="0" i="0">
                <a:solidFill>
                  <a:srgbClr val="00629F"/>
                </a:solidFill>
                <a:latin typeface="+mj-lt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8386B580-0255-B14B-8CC7-759D3E4E7726}"/>
              </a:ext>
            </a:extLst>
          </p:cNvPr>
          <p:cNvSpPr>
            <a:spLocks noGrp="1"/>
          </p:cNvSpPr>
          <p:nvPr>
            <p:ph type="media" sz="quarter" idx="24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bIns="503999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NL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A9D1465-550E-0E4E-B1C9-13DDC9BD1E1F}"/>
              </a:ext>
            </a:extLst>
          </p:cNvPr>
          <p:cNvSpPr txBox="1">
            <a:spLocks/>
          </p:cNvSpPr>
          <p:nvPr userDrawn="1"/>
        </p:nvSpPr>
        <p:spPr>
          <a:xfrm>
            <a:off x="7889640" y="4719600"/>
            <a:ext cx="1063904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9AEC4-9B91-9248-8223-A4EF9444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13E90-F8D2-5949-AAA4-3C6C8F4D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83D8F-4BC0-164F-B136-151A904F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94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D4F054F-6CD0-C744-99DB-747A5AF70D4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vert="horz" lIns="0" tIns="0" rIns="0" bIns="576000" spcCol="324000" rtlCol="0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Click icon to insert photo 1500 x 843 px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9AEC4-9B91-9248-8223-A4EF9444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13E90-F8D2-5949-AAA4-3C6C8F4D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83D8F-4BC0-164F-B136-151A904F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9BFD60-1F6E-8847-8AF0-D376979663F9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8510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FBD5542-7C18-554E-8C38-9C18824A0F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0764" y="216000"/>
            <a:ext cx="360000" cy="457297"/>
          </a:xfr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02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7"/>
            </p:custDataLst>
            <p:extLst>
              <p:ext uri="{D42A27DB-BD31-4B8C-83A1-F6EECF244321}">
                <p14:modId xmlns:p14="http://schemas.microsoft.com/office/powerpoint/2010/main" val="1948553763"/>
              </p:ext>
            </p:extLst>
          </p:nvPr>
        </p:nvGraphicFramePr>
        <p:xfrm>
          <a:off x="1591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9" imgW="270" imgH="270" progId="TCLayout.ActiveDocument.1">
                  <p:embed/>
                </p:oleObj>
              </mc:Choice>
              <mc:Fallback>
                <p:oleObj name="think-cell Slide" r:id="rId6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91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A5D2E64-2649-4557-8200-E78DF2A57EFC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63" y="216000"/>
            <a:ext cx="360000" cy="4572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A08C5-5A5A-413C-BB47-80E1FBC06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826" y="4884454"/>
            <a:ext cx="718767" cy="107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28AAF-4F0A-419B-8AAE-5F058B1E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8068" y="4884454"/>
            <a:ext cx="3910151" cy="1079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343E1D-8E69-45CA-BB05-A8D2AF39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20" y="4864360"/>
            <a:ext cx="199973" cy="150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46266C-4ECA-426E-AC3C-9C2166215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3" y="1211263"/>
            <a:ext cx="8132765" cy="3484800"/>
          </a:xfrm>
          <a:prstGeom prst="rect">
            <a:avLst/>
          </a:prstGeom>
        </p:spPr>
        <p:txBody>
          <a:bodyPr vert="horz" lIns="0" tIns="0" rIns="0" bIns="0" spcCol="324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94B2A6A-BE43-1D4A-8330-3072C7FC58B6}"/>
              </a:ext>
            </a:extLst>
          </p:cNvPr>
          <p:cNvSpPr txBox="1">
            <a:spLocks/>
          </p:cNvSpPr>
          <p:nvPr userDrawn="1"/>
        </p:nvSpPr>
        <p:spPr>
          <a:xfrm>
            <a:off x="7884368" y="4719600"/>
            <a:ext cx="1069691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Koninklijke Philips N.V.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A0613193-D73A-5A4B-9E3D-2F277B4E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76238"/>
            <a:ext cx="7524750" cy="7191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111333B-FBA5-4875-A5DE-3B4281D761D5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6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78" r:id="rId3"/>
    <p:sldLayoutId id="2147483860" r:id="rId4"/>
    <p:sldLayoutId id="2147483955" r:id="rId5"/>
    <p:sldLayoutId id="2147483692" r:id="rId6"/>
    <p:sldLayoutId id="2147484176" r:id="rId7"/>
    <p:sldLayoutId id="2147483862" r:id="rId8"/>
    <p:sldLayoutId id="2147483948" r:id="rId9"/>
    <p:sldLayoutId id="2147483871" r:id="rId10"/>
    <p:sldLayoutId id="2147483866" r:id="rId11"/>
    <p:sldLayoutId id="2147483975" r:id="rId12"/>
    <p:sldLayoutId id="2147483867" r:id="rId13"/>
    <p:sldLayoutId id="2147483976" r:id="rId14"/>
    <p:sldLayoutId id="2147483984" r:id="rId15"/>
    <p:sldLayoutId id="2147483933" r:id="rId16"/>
    <p:sldLayoutId id="2147483869" r:id="rId17"/>
    <p:sldLayoutId id="2147483939" r:id="rId18"/>
    <p:sldLayoutId id="2147483936" r:id="rId19"/>
    <p:sldLayoutId id="2147483937" r:id="rId20"/>
    <p:sldLayoutId id="2147483938" r:id="rId21"/>
    <p:sldLayoutId id="2147484177" r:id="rId22"/>
    <p:sldLayoutId id="2147484146" r:id="rId23"/>
    <p:sldLayoutId id="2147484184" r:id="rId24"/>
    <p:sldLayoutId id="2147483918" r:id="rId25"/>
    <p:sldLayoutId id="2147483742" r:id="rId26"/>
    <p:sldLayoutId id="2147483766" r:id="rId27"/>
    <p:sldLayoutId id="2147484171" r:id="rId28"/>
    <p:sldLayoutId id="2147484149" r:id="rId29"/>
    <p:sldLayoutId id="2147484183" r:id="rId30"/>
    <p:sldLayoutId id="2147484095" r:id="rId31"/>
    <p:sldLayoutId id="2147484093" r:id="rId32"/>
    <p:sldLayoutId id="2147484100" r:id="rId33"/>
    <p:sldLayoutId id="2147484172" r:id="rId34"/>
    <p:sldLayoutId id="2147484152" r:id="rId35"/>
    <p:sldLayoutId id="2147484182" r:id="rId36"/>
    <p:sldLayoutId id="2147484107" r:id="rId37"/>
    <p:sldLayoutId id="2147484105" r:id="rId38"/>
    <p:sldLayoutId id="2147484109" r:id="rId39"/>
    <p:sldLayoutId id="2147484173" r:id="rId40"/>
    <p:sldLayoutId id="2147484155" r:id="rId41"/>
    <p:sldLayoutId id="2147484181" r:id="rId42"/>
    <p:sldLayoutId id="2147484116" r:id="rId43"/>
    <p:sldLayoutId id="2147484114" r:id="rId44"/>
    <p:sldLayoutId id="2147484118" r:id="rId45"/>
    <p:sldLayoutId id="2147484174" r:id="rId46"/>
    <p:sldLayoutId id="2147484158" r:id="rId47"/>
    <p:sldLayoutId id="2147484180" r:id="rId48"/>
    <p:sldLayoutId id="2147484125" r:id="rId49"/>
    <p:sldLayoutId id="2147484123" r:id="rId50"/>
    <p:sldLayoutId id="2147484127" r:id="rId51"/>
    <p:sldLayoutId id="2147484175" r:id="rId52"/>
    <p:sldLayoutId id="2147484160" r:id="rId53"/>
    <p:sldLayoutId id="2147484179" r:id="rId54"/>
    <p:sldLayoutId id="2147484134" r:id="rId55"/>
    <p:sldLayoutId id="2147484132" r:id="rId56"/>
    <p:sldLayoutId id="2147484136" r:id="rId57"/>
    <p:sldLayoutId id="2147484185" r:id="rId58"/>
    <p:sldLayoutId id="2147484186" r:id="rId59"/>
    <p:sldLayoutId id="2147484187" r:id="rId60"/>
    <p:sldLayoutId id="2147484188" r:id="rId61"/>
    <p:sldLayoutId id="2147484189" r:id="rId62"/>
    <p:sldLayoutId id="2147484190" r:id="rId63"/>
    <p:sldLayoutId id="2147484169" r:id="rId64"/>
    <p:sldLayoutId id="2147484142" r:id="rId6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lang="en-US" sz="2400" kern="1200" smtClean="0">
          <a:solidFill>
            <a:srgbClr val="00629F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lang="en-US" sz="1400" b="0" i="0" kern="1200" dirty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320040" indent="-13716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200" b="0" i="0" kern="1200" dirty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429768" indent="-10795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US" sz="1050" b="0" i="0" kern="1200" dirty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594360" indent="-13716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000" b="0" i="0" kern="1200" dirty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701675" indent="-10795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IN" sz="1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7">
          <p15:clr>
            <a:srgbClr val="A4A3A4"/>
          </p15:clr>
        </p15:guide>
        <p15:guide id="2" pos="5441">
          <p15:clr>
            <a:srgbClr val="A4A3A4"/>
          </p15:clr>
        </p15:guide>
        <p15:guide id="4" orient="horz" pos="237">
          <p15:clr>
            <a:srgbClr val="A4A3A4"/>
          </p15:clr>
        </p15:guide>
        <p15:guide id="5" orient="horz" pos="690">
          <p15:clr>
            <a:srgbClr val="A4A3A4"/>
          </p15:clr>
        </p15:guide>
        <p15:guide id="6" orient="horz" pos="763">
          <p15:clr>
            <a:srgbClr val="A4A3A4"/>
          </p15:clr>
        </p15:guide>
        <p15:guide id="7" orient="horz" pos="2958">
          <p15:clr>
            <a:srgbClr val="A4A3A4"/>
          </p15:clr>
        </p15:guide>
        <p15:guide id="12" pos="2911" userDrawn="1">
          <p15:clr>
            <a:srgbClr val="A4A3A4"/>
          </p15:clr>
        </p15:guide>
        <p15:guide id="14" pos="284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E3240F-8634-1D4E-83AC-4D20B6B21E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June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0C9AA-8C37-EE45-82A5-E17309C2F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Philips </a:t>
            </a:r>
            <a:r>
              <a:rPr lang="en-US" dirty="0" err="1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HeartStart</a:t>
            </a:r>
            <a:r>
              <a:rPr lang="en-US" dirty="0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FRx</a:t>
            </a:r>
            <a:r>
              <a:rPr lang="en-US" dirty="0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AED</a:t>
            </a:r>
            <a:br>
              <a:rPr lang="en-US" dirty="0">
                <a:effectLst>
                  <a:outerShdw blurRad="2159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effectLst>
                <a:outerShdw blurRad="215900" dist="38100" dir="2700000" algn="tl" rotWithShape="0">
                  <a:prstClr val="black">
                    <a:alpha val="8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CCF358DB-5051-2F46-862D-032E1B57C4C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" name="Google Shape;503;p7">
            <a:extLst>
              <a:ext uri="{FF2B5EF4-FFF2-40B4-BE49-F238E27FC236}">
                <a16:creationId xmlns:a16="http://schemas.microsoft.com/office/drawing/2014/main" id="{4E5E2BF3-E880-EB46-ABBA-90FA7AF0F3C7}"/>
              </a:ext>
            </a:extLst>
          </p:cNvPr>
          <p:cNvSpPr txBox="1"/>
          <p:nvPr/>
        </p:nvSpPr>
        <p:spPr>
          <a:xfrm>
            <a:off x="3276600" y="1858688"/>
            <a:ext cx="4613492" cy="72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When every minute counts, </a:t>
            </a:r>
            <a:br>
              <a:rPr lang="en-US" sz="22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Philips AED Solutions are</a:t>
            </a:r>
            <a:br>
              <a:rPr lang="en-US" sz="2200" b="0" i="0" u="none" strike="noStrike" cap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04;p7">
            <a:extLst>
              <a:ext uri="{FF2B5EF4-FFF2-40B4-BE49-F238E27FC236}">
                <a16:creationId xmlns:a16="http://schemas.microsoft.com/office/drawing/2014/main" id="{4F753189-8C1F-374C-B1D6-9546942B2B6D}"/>
              </a:ext>
            </a:extLst>
          </p:cNvPr>
          <p:cNvSpPr txBox="1"/>
          <p:nvPr/>
        </p:nvSpPr>
        <p:spPr>
          <a:xfrm>
            <a:off x="3326824" y="3263715"/>
            <a:ext cx="5568832" cy="1847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tabLst>
                <a:tab pos="1881188" algn="l"/>
              </a:tabLst>
            </a:pPr>
            <a: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expert guidance and support, </a:t>
            </a:r>
            <a:b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Philips AED Solutions are here </a:t>
            </a:r>
            <a:b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when you need us most.</a:t>
            </a:r>
            <a:r>
              <a:rPr sz="220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220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Side by side. Step by step.</a:t>
            </a:r>
            <a:endParaRPr sz="220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Google Shape;505;p7">
            <a:extLst>
              <a:ext uri="{FF2B5EF4-FFF2-40B4-BE49-F238E27FC236}">
                <a16:creationId xmlns:a16="http://schemas.microsoft.com/office/drawing/2014/main" id="{916E3FA1-81F9-E54A-B3E7-9D14BC391D76}"/>
              </a:ext>
            </a:extLst>
          </p:cNvPr>
          <p:cNvSpPr txBox="1"/>
          <p:nvPr/>
        </p:nvSpPr>
        <p:spPr>
          <a:xfrm>
            <a:off x="3326824" y="2436362"/>
            <a:ext cx="5157851" cy="77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partner by your side.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BC708-A5F9-0049-8CD2-B57559FD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A8FB4C-3894-B849-93C6-9C00C88EE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B9645-7EAE-AE4A-B2BC-6C4A343317E9}"/>
              </a:ext>
            </a:extLst>
          </p:cNvPr>
          <p:cNvSpPr txBox="1"/>
          <p:nvPr/>
        </p:nvSpPr>
        <p:spPr>
          <a:xfrm>
            <a:off x="6932142" y="4659682"/>
            <a:ext cx="2021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4522 991 64091 * JUNE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857C0-93E1-4849-8155-BD0D3F7E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520" y="3833324"/>
            <a:ext cx="2506178" cy="748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BB79F-AAB0-5F42-9C6E-859A6D210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5" t="81178" r="34468" b="12153"/>
          <a:stretch/>
        </p:blipFill>
        <p:spPr>
          <a:xfrm>
            <a:off x="190708" y="3257550"/>
            <a:ext cx="2740911" cy="5757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28D8-E8A3-4678-900F-663EDE425205}"/>
              </a:ext>
            </a:extLst>
          </p:cNvPr>
          <p:cNvSpPr/>
          <p:nvPr/>
        </p:nvSpPr>
        <p:spPr>
          <a:xfrm>
            <a:off x="282463" y="4426829"/>
            <a:ext cx="3249605" cy="415498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de-DE"/>
            </a:defPPr>
            <a:lvl1pPr marL="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©2021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Koninklijke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Philips N.V. All rights reserved. Specifications are subject to change without notice. Trademarks are the property of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Koninklijke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Philips N.V. </a:t>
            </a:r>
            <a:b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6505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53516-47E5-2E47-B693-539F7BE158A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2</a:t>
            </a:fld>
            <a:endParaRPr lang="en-IN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F566B34-9E3D-C440-9237-7EE62ADBF166}"/>
              </a:ext>
            </a:extLst>
          </p:cNvPr>
          <p:cNvSpPr txBox="1">
            <a:spLocks/>
          </p:cNvSpPr>
          <p:nvPr/>
        </p:nvSpPr>
        <p:spPr>
          <a:xfrm>
            <a:off x="504826" y="380999"/>
            <a:ext cx="4535575" cy="69850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rgbClr val="00629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help save a life</a:t>
            </a:r>
            <a:endParaRPr lang="en-US" sz="28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9DF3B31-66F3-B742-939C-9A2CD7BD08B5}"/>
              </a:ext>
            </a:extLst>
          </p:cNvPr>
          <p:cNvSpPr txBox="1">
            <a:spLocks/>
          </p:cNvSpPr>
          <p:nvPr/>
        </p:nvSpPr>
        <p:spPr>
          <a:xfrm>
            <a:off x="504825" y="1138845"/>
            <a:ext cx="4535576" cy="2925156"/>
          </a:xfrm>
          <a:prstGeom prst="rect">
            <a:avLst/>
          </a:prstGeom>
        </p:spPr>
        <p:txBody>
          <a:bodyPr/>
          <a:lstStyle>
            <a:lvl1pPr marL="144000" indent="-144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5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SzPts val="1400"/>
              <a:buNone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Cardiovascular disease is a leading cause of global mortality, accounting for almost 17 million deaths annually, or 30% of all global mortality.</a:t>
            </a:r>
            <a:r>
              <a:rPr lang="en-US" sz="13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</a:p>
          <a:p>
            <a:pPr marL="0" lvl="0" indent="0">
              <a:buSzPts val="1400"/>
              <a:buNone/>
            </a:pPr>
            <a:b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basic life support (BLS) trained responders, there’s nothing more important than saving lives. When the need arises, it is important to quickly and confidently assess many unknowns. </a:t>
            </a:r>
          </a:p>
          <a:p>
            <a:pPr marL="0" lvl="0" indent="0">
              <a:buSzPts val="1400"/>
              <a:buNone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What is the patient’s condition? </a:t>
            </a:r>
          </a:p>
          <a:p>
            <a:pPr marL="0" lvl="0" indent="0">
              <a:buSzPts val="1400"/>
              <a:buNone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What is the environment like? </a:t>
            </a:r>
          </a:p>
          <a:p>
            <a:pPr marL="0" lvl="0" indent="0">
              <a:buSzPts val="1400"/>
              <a:buNone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What is the treatment protocol? </a:t>
            </a:r>
          </a:p>
          <a:p>
            <a:pPr marL="0" indent="0">
              <a:buSzPts val="1400"/>
              <a:buNone/>
            </a:pPr>
            <a:b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crucial that automated external defibrillators (AEDs) </a:t>
            </a:r>
            <a:b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close at hand, ready to go, designed to be easy to use, lightweight and rugged.</a:t>
            </a:r>
          </a:p>
        </p:txBody>
      </p:sp>
      <p:sp>
        <p:nvSpPr>
          <p:cNvPr id="13" name="Google Shape;449;p2">
            <a:extLst>
              <a:ext uri="{FF2B5EF4-FFF2-40B4-BE49-F238E27FC236}">
                <a16:creationId xmlns:a16="http://schemas.microsoft.com/office/drawing/2014/main" id="{C105B57E-B81D-A246-8C23-8222C88EF926}"/>
              </a:ext>
            </a:extLst>
          </p:cNvPr>
          <p:cNvSpPr txBox="1"/>
          <p:nvPr/>
        </p:nvSpPr>
        <p:spPr>
          <a:xfrm>
            <a:off x="470534" y="4407123"/>
            <a:ext cx="4981575" cy="2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Mehra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R. Global public health problems of sudden cardiac death. Journal of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Electrocardiology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2007;40(6 Suppl);S118–122. 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DOI: 10.1016/jelectrocard.2007.06.023.</a:t>
            </a:r>
          </a:p>
        </p:txBody>
      </p:sp>
      <p:pic>
        <p:nvPicPr>
          <p:cNvPr id="8" name="Picture Placeholder 1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A8D0A60-F981-604B-92A8-14D5E4F62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1500" y="4572"/>
            <a:ext cx="3492500" cy="513892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C34EEA-515E-9747-A6D6-5A49112EBA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E4581F68-24AC-644F-9D54-5E6F0D5F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2"/>
            <a:ext cx="3492500" cy="5138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41954-EC23-7042-887B-483B5B75660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>
                <a:solidFill>
                  <a:schemeClr val="bg1"/>
                </a:solidFill>
              </a:rPr>
              <a:pPr/>
              <a:t>3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740C980-4300-FD48-87F1-6F0E8531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380999"/>
            <a:ext cx="4032052" cy="698501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 minute counts when it comes to saving lives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FE11114-0481-0146-9057-645ADD42E396}"/>
              </a:ext>
            </a:extLst>
          </p:cNvPr>
          <p:cNvSpPr txBox="1">
            <a:spLocks/>
          </p:cNvSpPr>
          <p:nvPr/>
        </p:nvSpPr>
        <p:spPr>
          <a:xfrm>
            <a:off x="3995936" y="1428750"/>
            <a:ext cx="4975677" cy="2731410"/>
          </a:xfrm>
          <a:prstGeom prst="rect">
            <a:avLst/>
          </a:prstGeom>
        </p:spPr>
        <p:txBody>
          <a:bodyPr lIns="0" tIns="0" bIns="0"/>
          <a:lstStyle>
            <a:lvl1pPr marL="144000" indent="-144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5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survival rate from sudden cardiac arrest (SCA) is less than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1% worldwide and close to 5% in the United States.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than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half the victims of the most common cause of SCA can survive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treated with CPR and shock from a defibrillator within 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to five minutes of collapse.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Philips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HeartStart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FRx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AED guides you through a cardiac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emergency with a simple, step-by-step process, adaptive instructions and intelligent sensors to help deliver therapy. </a:t>
            </a: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Philips AED Solutions are designed for ease of use and reliability, with practical, real-time voice guidance – all brought to you by Philips, the trusted global leader in emergency care resuscitation.</a:t>
            </a:r>
          </a:p>
        </p:txBody>
      </p:sp>
      <p:sp>
        <p:nvSpPr>
          <p:cNvPr id="10" name="Google Shape;461;p3">
            <a:extLst>
              <a:ext uri="{FF2B5EF4-FFF2-40B4-BE49-F238E27FC236}">
                <a16:creationId xmlns:a16="http://schemas.microsoft.com/office/drawing/2014/main" id="{D30609DD-1428-CB47-8E64-B8062EB4DC21}"/>
              </a:ext>
            </a:extLst>
          </p:cNvPr>
          <p:cNvSpPr txBox="1"/>
          <p:nvPr/>
        </p:nvSpPr>
        <p:spPr>
          <a:xfrm>
            <a:off x="3851251" y="4303629"/>
            <a:ext cx="51453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800"/>
              </a:lnSpc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2.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Mehra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R. Global public health problems of sudden cardiac death. Journal of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Electrocardiology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2007;40(6 Suppl):S118–122. 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DOI: 10.1016/j.electrocard.2007.06.023.</a:t>
            </a:r>
          </a:p>
          <a:p>
            <a:pPr marL="0" lvl="0" indent="0" algn="l" rtl="0">
              <a:lnSpc>
                <a:spcPts val="8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3.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Koster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RW,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Baubin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MA,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Bossaert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LL, et al. European Resuscitation Council Guidelines for Resuscitation 2010: Section 2. 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   Adult basic life support and use of automated external defibrillators. Resuscitation. 2010;81(10):1277-1292.</a:t>
            </a:r>
            <a:endParaRPr sz="7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7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Nunito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57D83-E3A2-234D-9364-84C8D6835561}"/>
              </a:ext>
            </a:extLst>
          </p:cNvPr>
          <p:cNvSpPr/>
          <p:nvPr/>
        </p:nvSpPr>
        <p:spPr>
          <a:xfrm>
            <a:off x="8027988" y="4864360"/>
            <a:ext cx="1116012" cy="2791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 descr="A person wearing a hat sitting on a table&#10;&#10;Description automatically generated">
            <a:extLst>
              <a:ext uri="{FF2B5EF4-FFF2-40B4-BE49-F238E27FC236}">
                <a16:creationId xmlns:a16="http://schemas.microsoft.com/office/drawing/2014/main" id="{50D61D1E-A3AC-644B-9BD4-28327E640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9963D7-8B0D-6B44-982A-33705B1FBA93}"/>
              </a:ext>
            </a:extLst>
          </p:cNvPr>
          <p:cNvSpPr/>
          <p:nvPr/>
        </p:nvSpPr>
        <p:spPr>
          <a:xfrm>
            <a:off x="5791200" y="0"/>
            <a:ext cx="3352800" cy="5143500"/>
          </a:xfrm>
          <a:prstGeom prst="rect">
            <a:avLst/>
          </a:prstGeom>
          <a:solidFill>
            <a:srgbClr val="0089C4">
              <a:alpha val="85000"/>
            </a:srgbClr>
          </a:solidFill>
          <a:ln w="25400" cap="flat" cmpd="sng" algn="ctr">
            <a:solidFill>
              <a:srgbClr val="0089C4">
                <a:alpha val="855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46B51-309B-9445-86B4-0CF9C928073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5163908-529D-4A49-892F-D37C4044DFD8}" type="slidenum">
              <a:rPr lang="en-IN" smtClean="0">
                <a:solidFill>
                  <a:schemeClr val="bg1"/>
                </a:solidFill>
              </a:rPr>
              <a:pPr/>
              <a:t>4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F2DAEF-0C82-444C-A722-BB94E17A26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B1FB1AF-E263-4E48-9C3F-AA6E7EF5EC40}"/>
              </a:ext>
            </a:extLst>
          </p:cNvPr>
          <p:cNvSpPr txBox="1">
            <a:spLocks/>
          </p:cNvSpPr>
          <p:nvPr/>
        </p:nvSpPr>
        <p:spPr>
          <a:xfrm>
            <a:off x="6151419" y="1205345"/>
            <a:ext cx="2784764" cy="3202349"/>
          </a:xfrm>
          <a:prstGeom prst="rect">
            <a:avLst/>
          </a:prstGeom>
        </p:spPr>
        <p:txBody>
          <a:bodyPr/>
          <a:lstStyle>
            <a:lvl1pPr marL="144000" indent="-144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5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Philips AED Solutions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partners with you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 the shared mission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of helping to save lives. </a:t>
            </a:r>
          </a:p>
          <a:p>
            <a:pPr marL="0" indent="0">
              <a:lnSpc>
                <a:spcPts val="2100"/>
              </a:lnSpc>
              <a:buNone/>
            </a:pPr>
            <a:r>
              <a:rPr lang="en-US" sz="1800" dirty="0">
                <a:solidFill>
                  <a:schemeClr val="bg1"/>
                </a:solidFill>
              </a:rPr>
              <a:t>Side by side. Step by step.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Philips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HeartStart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FRx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defibrillator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CBB428F-54E9-C84A-AD75-F0511664E83F}"/>
              </a:ext>
            </a:extLst>
          </p:cNvPr>
          <p:cNvSpPr/>
          <p:nvPr/>
        </p:nvSpPr>
        <p:spPr>
          <a:xfrm>
            <a:off x="4597932" y="0"/>
            <a:ext cx="4546068" cy="5143500"/>
          </a:xfrm>
          <a:prstGeom prst="rect">
            <a:avLst/>
          </a:prstGeom>
          <a:solidFill>
            <a:srgbClr val="0089C4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A26CF-BBA1-8F41-A059-B1158E86508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5163908-529D-4A49-892F-D37C4044DFD8}" type="slidenum">
              <a:rPr lang="en-IN" smtClean="0">
                <a:solidFill>
                  <a:schemeClr val="tx1"/>
                </a:solidFill>
              </a:rPr>
              <a:pPr/>
              <a:t>5</a:t>
            </a:fld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7264B5-8E85-604D-B5CE-5594A36BD5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BD82A6-19D3-3E4A-AA81-7470BD81E531}"/>
              </a:ext>
            </a:extLst>
          </p:cNvPr>
          <p:cNvSpPr txBox="1">
            <a:spLocks/>
          </p:cNvSpPr>
          <p:nvPr/>
        </p:nvSpPr>
        <p:spPr>
          <a:xfrm>
            <a:off x="341828" y="251385"/>
            <a:ext cx="2199574" cy="82811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</a:rPr>
              <a:t>Easy as 1-2-3</a:t>
            </a:r>
            <a:endParaRPr lang="en-US" sz="2800" dirty="0"/>
          </a:p>
        </p:txBody>
      </p:sp>
      <p:sp>
        <p:nvSpPr>
          <p:cNvPr id="12" name="Google Shape;514;p5">
            <a:extLst>
              <a:ext uri="{FF2B5EF4-FFF2-40B4-BE49-F238E27FC236}">
                <a16:creationId xmlns:a16="http://schemas.microsoft.com/office/drawing/2014/main" id="{BF9D9B3C-A0E0-F840-860C-980C5108D1DD}"/>
              </a:ext>
            </a:extLst>
          </p:cNvPr>
          <p:cNvSpPr txBox="1"/>
          <p:nvPr/>
        </p:nvSpPr>
        <p:spPr>
          <a:xfrm>
            <a:off x="6314073" y="1264665"/>
            <a:ext cx="2424381" cy="70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Pull the handle on the Cartridge Cover and press the green On/Off button, which activates voice instruction and visual icons</a:t>
            </a:r>
            <a:endParaRPr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3366E6-374F-6546-AAC0-9EA9899E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3291" y="1264665"/>
            <a:ext cx="914399" cy="70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946DA8-EBAF-2346-807B-B7C8867B2A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49797" y="2309914"/>
            <a:ext cx="914399" cy="70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5E96B9-171C-3C40-8F5D-83F68BB49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49797" y="3355162"/>
            <a:ext cx="914399" cy="708836"/>
          </a:xfrm>
          <a:prstGeom prst="rect">
            <a:avLst/>
          </a:prstGeom>
        </p:spPr>
      </p:pic>
      <p:sp>
        <p:nvSpPr>
          <p:cNvPr id="16" name="Google Shape;514;p5">
            <a:extLst>
              <a:ext uri="{FF2B5EF4-FFF2-40B4-BE49-F238E27FC236}">
                <a16:creationId xmlns:a16="http://schemas.microsoft.com/office/drawing/2014/main" id="{17AF50AE-3AEB-3749-BCC9-B92D7E61C4AA}"/>
              </a:ext>
            </a:extLst>
          </p:cNvPr>
          <p:cNvSpPr txBox="1"/>
          <p:nvPr/>
        </p:nvSpPr>
        <p:spPr>
          <a:xfrm>
            <a:off x="6314073" y="2309914"/>
            <a:ext cx="2503760" cy="70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Place the pads on the patient </a:t>
            </a:r>
            <a:b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</a:br>
            <a: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as directed</a:t>
            </a:r>
            <a:endParaRPr lang="en-US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514;p5">
            <a:extLst>
              <a:ext uri="{FF2B5EF4-FFF2-40B4-BE49-F238E27FC236}">
                <a16:creationId xmlns:a16="http://schemas.microsoft.com/office/drawing/2014/main" id="{E9BEF993-36A4-7049-951E-E6CF42C7521C}"/>
              </a:ext>
            </a:extLst>
          </p:cNvPr>
          <p:cNvSpPr txBox="1"/>
          <p:nvPr/>
        </p:nvSpPr>
        <p:spPr>
          <a:xfrm>
            <a:off x="6314073" y="3355163"/>
            <a:ext cx="2503760" cy="70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When advised by the device, </a:t>
            </a:r>
            <a:b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</a:br>
            <a:r>
              <a:rPr lang="en-US" sz="13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press the orange Shock button</a:t>
            </a:r>
            <a:endParaRPr lang="en-US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514;p5">
            <a:extLst>
              <a:ext uri="{FF2B5EF4-FFF2-40B4-BE49-F238E27FC236}">
                <a16:creationId xmlns:a16="http://schemas.microsoft.com/office/drawing/2014/main" id="{EE82FDC6-A42E-4940-A729-2C0112CAC191}"/>
              </a:ext>
            </a:extLst>
          </p:cNvPr>
          <p:cNvSpPr txBox="1"/>
          <p:nvPr/>
        </p:nvSpPr>
        <p:spPr>
          <a:xfrm>
            <a:off x="4731026" y="1264665"/>
            <a:ext cx="374073" cy="70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1</a:t>
            </a:r>
            <a:endParaRPr sz="2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514;p5">
            <a:extLst>
              <a:ext uri="{FF2B5EF4-FFF2-40B4-BE49-F238E27FC236}">
                <a16:creationId xmlns:a16="http://schemas.microsoft.com/office/drawing/2014/main" id="{A17465CB-01C6-AB4A-AEA7-DA6ED4B057AA}"/>
              </a:ext>
            </a:extLst>
          </p:cNvPr>
          <p:cNvSpPr txBox="1"/>
          <p:nvPr/>
        </p:nvSpPr>
        <p:spPr>
          <a:xfrm>
            <a:off x="4731026" y="2303756"/>
            <a:ext cx="374073" cy="70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2</a:t>
            </a:r>
            <a:endParaRPr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514;p5">
            <a:extLst>
              <a:ext uri="{FF2B5EF4-FFF2-40B4-BE49-F238E27FC236}">
                <a16:creationId xmlns:a16="http://schemas.microsoft.com/office/drawing/2014/main" id="{E5DCAAD9-676D-BB4B-BB59-47016B45C0C7}"/>
              </a:ext>
            </a:extLst>
          </p:cNvPr>
          <p:cNvSpPr txBox="1"/>
          <p:nvPr/>
        </p:nvSpPr>
        <p:spPr>
          <a:xfrm>
            <a:off x="4731026" y="3370556"/>
            <a:ext cx="374073" cy="70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3</a:t>
            </a:r>
            <a:endParaRPr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461;p3">
            <a:extLst>
              <a:ext uri="{FF2B5EF4-FFF2-40B4-BE49-F238E27FC236}">
                <a16:creationId xmlns:a16="http://schemas.microsoft.com/office/drawing/2014/main" id="{5087F72C-DE1B-F148-BBDC-8481F54221B0}"/>
              </a:ext>
            </a:extLst>
          </p:cNvPr>
          <p:cNvSpPr txBox="1"/>
          <p:nvPr/>
        </p:nvSpPr>
        <p:spPr>
          <a:xfrm>
            <a:off x="414364" y="4325760"/>
            <a:ext cx="4067174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ea typeface="Nunito"/>
                <a:cs typeface="Nunito"/>
                <a:sym typeface="Nunito"/>
              </a:rPr>
              <a:t>4. 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Nichol G, Sayre MR, Guerra F, Poole J. Defibrillation for Ventricular Fibrillation: A Shocking Update.   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Journal of American College of Cardiology. 2017:70(12):1496–1509. DOI: 10.1016/j.jacc.2017.07.778.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700" b="1" dirty="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B2FF7-F8E6-7B48-AA3E-552B1C88EA78}"/>
              </a:ext>
            </a:extLst>
          </p:cNvPr>
          <p:cNvSpPr txBox="1"/>
          <p:nvPr/>
        </p:nvSpPr>
        <p:spPr>
          <a:xfrm>
            <a:off x="504826" y="3472072"/>
            <a:ext cx="3741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Patented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 Shock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 allows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FRx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typically deliver a shock within eight seconds after CPR.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3" descr="A picture containing cellphone, sitting, small, table&#10;&#10;Description automatically generated">
            <a:extLst>
              <a:ext uri="{FF2B5EF4-FFF2-40B4-BE49-F238E27FC236}">
                <a16:creationId xmlns:a16="http://schemas.microsoft.com/office/drawing/2014/main" id="{FFB8C004-1F66-2241-9FE0-A70B364F2E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6" r="3607"/>
          <a:stretch/>
        </p:blipFill>
        <p:spPr>
          <a:xfrm>
            <a:off x="502116" y="1194524"/>
            <a:ext cx="3741005" cy="23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43ACD86D-A766-AD44-B631-0D5959D34A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9E55AD1-20AD-3A40-9ED1-30E210456A00}"/>
              </a:ext>
            </a:extLst>
          </p:cNvPr>
          <p:cNvSpPr txBox="1">
            <a:spLocks/>
          </p:cNvSpPr>
          <p:nvPr/>
        </p:nvSpPr>
        <p:spPr>
          <a:xfrm>
            <a:off x="0" y="2390503"/>
            <a:ext cx="4643846" cy="2238647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txBody>
          <a:bodyPr anchor="ctr"/>
          <a:lstStyle>
            <a:lvl1pPr marL="161925" indent="-16192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SzPts val="1000"/>
              <a:buNone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9FE15-5DE0-F54C-A6E1-ACB08709D91D}"/>
              </a:ext>
            </a:extLst>
          </p:cNvPr>
          <p:cNvSpPr txBox="1"/>
          <p:nvPr/>
        </p:nvSpPr>
        <p:spPr>
          <a:xfrm>
            <a:off x="282106" y="2446339"/>
            <a:ext cx="4438996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spcAft>
                <a:spcPts val="300"/>
              </a:spcAft>
              <a:buSzPts val="1000"/>
            </a:pP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to work </a:t>
            </a:r>
            <a:b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you need it</a:t>
            </a:r>
          </a:p>
          <a:p>
            <a:pPr lvl="0">
              <a:spcAft>
                <a:spcPts val="600"/>
              </a:spcAft>
              <a:buSzPts val="1000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Lightweight, rugged and reliable, the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FRx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defibrillator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withstand rough handling, extreme temperatures,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dusty or wet surfaces. Designed for use in harsh settings, it can withstand up to 500 kg (1,100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drops from 1.2 m (4 ft).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8B4A0-334E-5B45-8811-BF68DB1B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>
                <a:solidFill>
                  <a:schemeClr val="bg1"/>
                </a:solidFill>
              </a:rPr>
              <a:pPr/>
              <a:t>6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01DF9-F031-7A4A-A104-D83A68B6B5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2491AA8E-2A07-C049-B5DC-43AED2650E7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DA4D4-943B-5145-AEA0-AF910344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2781440-43F4-0445-8CAD-D0CFD71C0C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F043BA13-AD6E-0E49-933E-277EB4310575}"/>
              </a:ext>
            </a:extLst>
          </p:cNvPr>
          <p:cNvSpPr txBox="1">
            <a:spLocks/>
          </p:cNvSpPr>
          <p:nvPr/>
        </p:nvSpPr>
        <p:spPr>
          <a:xfrm>
            <a:off x="5715000" y="1276351"/>
            <a:ext cx="3429000" cy="3090922"/>
          </a:xfrm>
          <a:prstGeom prst="rect">
            <a:avLst/>
          </a:prstGeom>
          <a:solidFill>
            <a:srgbClr val="0070C0">
              <a:alpha val="85000"/>
            </a:srgbClr>
          </a:solidFill>
        </p:spPr>
        <p:txBody>
          <a:bodyPr anchor="ctr"/>
          <a:lstStyle>
            <a:lvl1pPr marL="161925" indent="-16192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SzPts val="1000"/>
              <a:buNone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21391-2593-D743-82AE-67F3FE37A18B}"/>
              </a:ext>
            </a:extLst>
          </p:cNvPr>
          <p:cNvSpPr txBox="1"/>
          <p:nvPr/>
        </p:nvSpPr>
        <p:spPr>
          <a:xfrm>
            <a:off x="5943600" y="1504950"/>
            <a:ext cx="2819400" cy="2862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ts val="1000"/>
            </a:pP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to use</a:t>
            </a:r>
          </a:p>
          <a:p>
            <a:pPr indent="0">
              <a:buSzPts val="1000"/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Pre-connected SMART Pads II can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used for both adults and children. Once installed and activated, the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FRx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easy to maintain. It performs a series of automatic self-tests – daily, weekly and monthly – to check pad readiness and verify functionality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calibration of circuits and systems. It can last up to four years between battery replacements.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 descr="Two people sitting at a beach&#10;&#10;Description automatically generated">
            <a:extLst>
              <a:ext uri="{FF2B5EF4-FFF2-40B4-BE49-F238E27FC236}">
                <a16:creationId xmlns:a16="http://schemas.microsoft.com/office/drawing/2014/main" id="{4551D17C-B2DA-7546-B20E-55399E57595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28" b="5428"/>
          <a:stretch/>
        </p:blipFill>
        <p:spPr>
          <a:xfrm>
            <a:off x="0" y="0"/>
            <a:ext cx="914400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FC57A-869D-AF4F-A577-B7FEF2F8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188DB8-8F35-E147-B46F-A0ADFD7B01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C58BB6E-9460-234A-9E1D-6A0B5FD4BB52}"/>
              </a:ext>
            </a:extLst>
          </p:cNvPr>
          <p:cNvSpPr txBox="1">
            <a:spLocks/>
          </p:cNvSpPr>
          <p:nvPr/>
        </p:nvSpPr>
        <p:spPr>
          <a:xfrm>
            <a:off x="0" y="1048279"/>
            <a:ext cx="3810000" cy="260602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anchor="ctr"/>
          <a:lstStyle>
            <a:lvl1pPr marL="161925" indent="-16192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Aft>
                <a:spcPts val="300"/>
              </a:spcAft>
              <a:buClrTx/>
              <a:buSzPts val="1000"/>
              <a:buNone/>
            </a:pP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1786F-0778-074C-9F60-7483CF2BE611}"/>
              </a:ext>
            </a:extLst>
          </p:cNvPr>
          <p:cNvSpPr txBox="1"/>
          <p:nvPr/>
        </p:nvSpPr>
        <p:spPr>
          <a:xfrm>
            <a:off x="294723" y="1177220"/>
            <a:ext cx="3667677" cy="259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60"/>
              </a:lnSpc>
              <a:spcAft>
                <a:spcPts val="300"/>
              </a:spcAft>
              <a:buSzPts val="1000"/>
            </a:pP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Patented technology. </a:t>
            </a:r>
            <a:b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 therapy.</a:t>
            </a:r>
          </a:p>
          <a:p>
            <a:pPr>
              <a:buSzPts val="1000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step-by-step instructions and voice commands are paced to your actions, and an audible metronome and CPR guidance assist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responder. When treating an infant 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child, simply insert the optional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 </a:t>
            </a:r>
            <a:b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child key and the </a:t>
            </a:r>
            <a:r>
              <a:rPr 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FRx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adjusts </a:t>
            </a:r>
            <a:b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 and therapy.</a:t>
            </a:r>
            <a:endParaRPr lang="en-US" sz="140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0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ed suitcase&#10;&#10;Description automatically generated">
            <a:extLst>
              <a:ext uri="{FF2B5EF4-FFF2-40B4-BE49-F238E27FC236}">
                <a16:creationId xmlns:a16="http://schemas.microsoft.com/office/drawing/2014/main" id="{CC95B883-9D4D-C94A-880B-B9CCAEEF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92500" cy="5138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CE1A4-DFBE-7E48-94DD-70EE6FB4859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>
                <a:solidFill>
                  <a:schemeClr val="bg1"/>
                </a:solidFill>
              </a:rPr>
              <a:pPr/>
              <a:t>9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EA97610-4AFD-8F46-A261-3390612A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806" y="380999"/>
            <a:ext cx="4158508" cy="698501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Expert guidance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4D2C9C2-F5DB-FB46-B146-6FF5A036617F}"/>
              </a:ext>
            </a:extLst>
          </p:cNvPr>
          <p:cNvSpPr txBox="1">
            <a:spLocks/>
          </p:cNvSpPr>
          <p:nvPr/>
        </p:nvSpPr>
        <p:spPr>
          <a:xfrm>
            <a:off x="3912806" y="1055550"/>
            <a:ext cx="5002594" cy="754200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5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b="0" i="0" kern="1200" dirty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1"/>
                </a:solidFill>
              </a:rPr>
              <a:t>The Philips </a:t>
            </a:r>
            <a:r>
              <a:rPr lang="en-US" sz="1200" dirty="0" err="1">
                <a:solidFill>
                  <a:schemeClr val="accent1"/>
                </a:solidFill>
              </a:rPr>
              <a:t>HeartStart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FRx</a:t>
            </a:r>
            <a:r>
              <a:rPr lang="en-US" sz="1200" dirty="0">
                <a:solidFill>
                  <a:schemeClr val="accent1"/>
                </a:solidFill>
              </a:rPr>
              <a:t> defibrillator features intuitive, step-by-step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voice instructions, including CPR guidance, and an audible metronome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to help guide trained responders while treating a suspected cardiac arrest.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F91C0D-4DA1-F34A-BD54-1B1647FA4324}"/>
              </a:ext>
            </a:extLst>
          </p:cNvPr>
          <p:cNvSpPr/>
          <p:nvPr/>
        </p:nvSpPr>
        <p:spPr>
          <a:xfrm>
            <a:off x="7696200" y="4781550"/>
            <a:ext cx="1447800" cy="34562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94;p6">
            <a:extLst>
              <a:ext uri="{FF2B5EF4-FFF2-40B4-BE49-F238E27FC236}">
                <a16:creationId xmlns:a16="http://schemas.microsoft.com/office/drawing/2014/main" id="{6D84C126-04BE-8F4C-BFE9-0BB8AEC4C90B}"/>
              </a:ext>
            </a:extLst>
          </p:cNvPr>
          <p:cNvSpPr txBox="1">
            <a:spLocks/>
          </p:cNvSpPr>
          <p:nvPr/>
        </p:nvSpPr>
        <p:spPr>
          <a:xfrm>
            <a:off x="3921121" y="1609898"/>
            <a:ext cx="4604172" cy="35526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spcCol="324000" rtlCol="0" anchor="t" anchorCtr="0">
            <a:noAutofit/>
          </a:bodyPr>
          <a:lstStyle>
            <a:lvl1pPr marL="161925" indent="-161925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9768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–"/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1675" indent="-10795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buChar char="•"/>
              <a:defRPr lang="en-IN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features to help guide the treatment of SCA with easy setup, audible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metronome and clear, step-by-step voice commands paced to your action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CPR instructions for infants and children under 25 kg (55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lb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or 0-8 years old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adults and children over 25 kg (55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lb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or greater than 8 years old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an optional infant and child key; simply insert it and the defibrillator adjusts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instruction and therapy, eliminating the need for additional infant and child pads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pre-connected SMART Pads II that can be used for both adults and children;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SMART Analysis automatically assesses heart rhythm and only delivers a shock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the victim’s rhythm is determined to be treatable by the Philips advanced algorithm,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 if the Shock button is pressed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adaptive instructions and intelligent sensors to help deliver therapy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Performs a series of automatic self-tests – daily, weekly and monthly – to check pad </a:t>
            </a:r>
            <a:b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readiness and verify functionality and calibration of circuits and systems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Features eight realistic SCA scenarios; simply insert the Training Pads II (available separately) to temporarily disable the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FRx’s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energy delivery capability and the defibrillator will switch into training mode</a:t>
            </a:r>
          </a:p>
          <a:p>
            <a:pPr marL="0" indent="0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  <a:buNone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from case studies are not predictive of results in other cases. Results in other cases may vary.</a:t>
            </a:r>
          </a:p>
          <a:p>
            <a:pPr marL="91440" indent="-91440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ts val="1000"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3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7&quot;&gt;&lt;elem m_fUsage=&quot;3.43900000000000005684E+00&quot;&gt;&lt;m_msothmcolidx val=&quot;0&quot;/&gt;&lt;m_rgb r=&quot;A3&quot; g=&quot;D9&quot; b=&quot;D9&quot;/&gt;&lt;m_nBrightness val=&quot;0&quot;/&gt;&lt;/elem&gt;&lt;elem m_fUsage=&quot;1.41682643648100059508E+00&quot;&gt;&lt;m_msothmcolidx val=&quot;0&quot;/&gt;&lt;m_rgb r=&quot;9E&quot; g=&quot;2D&quot; b=&quot;B1&quot;/&gt;&lt;m_nBrightness val=&quot;0&quot;/&gt;&lt;/elem&gt;&lt;elem m_fUsage=&quot;1.20667841354961047351E+00&quot;&gt;&lt;m_msothmcolidx val=&quot;0&quot;/&gt;&lt;m_rgb r=&quot;EC&quot; g=&quot;43&quot; b=&quot;71&quot;/&gt;&lt;m_nBrightness val=&quot;0&quot;/&gt;&lt;/elem&gt;&lt;elem m_fUsage=&quot;8.80119440100000316463E-01&quot;&gt;&lt;m_msothmcolidx val=&quot;0&quot;/&gt;&lt;m_rgb r=&quot;00&quot; g=&quot;8E&quot; b=&quot;CC&quot;/&gt;&lt;m_nBrightness val=&quot;0&quot;/&gt;&lt;/elem&gt;&lt;elem m_fUsage=&quot;6.84653792832900287557E-01&quot;&gt;&lt;m_msothmcolidx val=&quot;0&quot;/&gt;&lt;m_rgb r=&quot;9E&quot; g=&quot;2D&quot; b=&quot;11&quot;/&gt;&lt;m_nBrightness val=&quot;0&quot;/&gt;&lt;/elem&gt;&lt;elem m_fUsage=&quot;3.13810596090000171188E-01&quot;&gt;&lt;m_msothmcolidx val=&quot;0&quot;/&gt;&lt;m_rgb r=&quot;09&quot; g=&quot;A3&quot; b=&quot;FF&quot;/&gt;&lt;m_nBrightness val=&quot;0&quot;/&gt;&lt;/elem&gt;&lt;elem m_fUsage=&quot;2.05891132094649098594E-01&quot;&gt;&lt;m_msothmcolidx val=&quot;0&quot;/&gt;&lt;m_rgb r=&quot;D3&quot; g=&quot;E8&quot; b=&quot;ED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q1yE6hRTGv_ga4GbII8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.LJhckSGCxmH17d0fWV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3EePDZRDCiGs6qA7F.i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batYagSyKSJhzbVoC0G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4VFSuEQQups0ulDuF19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0pDCr0Q2Wp2L0wENceh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c97NhnRtGIQipb0wENx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sentation template Jan21">
  <a:themeElements>
    <a:clrScheme name="Custom 8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7CC"/>
      </a:accent1>
      <a:accent2>
        <a:srgbClr val="269A91"/>
      </a:accent2>
      <a:accent3>
        <a:srgbClr val="16973A"/>
      </a:accent3>
      <a:accent4>
        <a:srgbClr val="DE7C00"/>
      </a:accent4>
      <a:accent5>
        <a:srgbClr val="D10077"/>
      </a:accent5>
      <a:accent6>
        <a:srgbClr val="8345BA"/>
      </a:accent6>
      <a:hlink>
        <a:srgbClr val="00619F"/>
      </a:hlink>
      <a:folHlink>
        <a:srgbClr val="00629F"/>
      </a:folHlink>
    </a:clrScheme>
    <a:fontScheme name="Custom 12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9C4"/>
        </a:solidFill>
        <a:ln w="25400" cap="flat" cmpd="sng" algn="ctr">
          <a:solidFill>
            <a:srgbClr val="0089C4"/>
          </a:solidFill>
          <a:prstDash val="solid"/>
        </a:ln>
        <a:effectLst/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_template_jan21" id="{71BF8A8F-69FF-BC43-A381-4E32B2D530A8}" vid="{22D15F1E-C59B-2948-9432-3F6DDC7A10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e40374fb-a6cc-4854-989f-c1d94a7967ee" ContentTypeId="0x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335BEB4439C146BF4D623A432BF34A" ma:contentTypeVersion="2" ma:contentTypeDescription="Create a new document." ma:contentTypeScope="" ma:versionID="9adf6a29b6daae7324c4a1480e1db70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6760a3896999adf652ead41f23e846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CE77F4-195C-4E5F-A364-E1D1576A15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83D079-7761-4837-B6AD-F2A451A483E7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B8A2A74-A08C-43F4-8135-06DDCD4E4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A4C6DCBC-A10C-4473-AF48-2D79BA76D9D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Jan21</Template>
  <TotalTime>0</TotalTime>
  <Words>1073</Words>
  <Application>Microsoft Office PowerPoint</Application>
  <PresentationFormat>On-screen Show (16:9)</PresentationFormat>
  <Paragraphs>61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Nunito</vt:lpstr>
      <vt:lpstr>OpenSans</vt:lpstr>
      <vt:lpstr>Presentation template Jan21</vt:lpstr>
      <vt:lpstr>think-cell Slide</vt:lpstr>
      <vt:lpstr>PowerPoint Presentation</vt:lpstr>
      <vt:lpstr>PowerPoint Presentation</vt:lpstr>
      <vt:lpstr>Every minute counts when it comes to saving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Expert guidance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Santino Gambardella</dc:creator>
  <cp:lastModifiedBy>Baker, Lynn</cp:lastModifiedBy>
  <cp:revision>35</cp:revision>
  <dcterms:created xsi:type="dcterms:W3CDTF">2021-05-21T17:33:45Z</dcterms:created>
  <dcterms:modified xsi:type="dcterms:W3CDTF">2021-08-24T17:38:22Z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0x010100DE335BEB4439C146BF4D623A432BF34A</vt:lpwstr>
  </property>
</Properties>
</file>