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58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6327"/>
  </p:normalViewPr>
  <p:slideViewPr>
    <p:cSldViewPr snapToGrid="0" snapToObjects="1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CCC14D-C7DC-AD44-B72B-69A2D4F795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B72FE9C-E2E2-A847-9828-6E469EF7A7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C672CC7-976E-A141-8F07-99FD3258C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7091-2F4D-C148-BDAF-055E84BC1025}" type="datetimeFigureOut">
              <a:rPr lang="nl-NL" smtClean="0"/>
              <a:t>13-10-2023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DD16F3F-8153-4947-B662-EA27D968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7983F78-414D-6F49-88F1-5C9C8C6D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E9BC-E79A-9E4D-BEC2-2DA64A13E4B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49374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652731-508A-3148-8AD1-C4202ACE5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D0D536C-7E5E-994F-B318-74D5D4D80B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BCE79C8-AC44-304C-AD19-3294FA175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7091-2F4D-C148-BDAF-055E84BC1025}" type="datetimeFigureOut">
              <a:rPr lang="nl-NL" smtClean="0"/>
              <a:t>13-10-2023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1CA9023-03D9-574B-A138-A0B414328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A7D29DC-E1E8-EB47-94E3-DD5022D82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E9BC-E79A-9E4D-BEC2-2DA64A13E4B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28682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512B1622-48C5-1440-9D71-98F872EA3C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588719E-6C61-0A48-BFE4-51640090C7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DC8BB45-7FE8-9E4B-B58C-319E1FE8A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7091-2F4D-C148-BDAF-055E84BC1025}" type="datetimeFigureOut">
              <a:rPr lang="nl-NL" smtClean="0"/>
              <a:t>13-10-2023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84AE415-7F30-9745-949D-9E8C4DE57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3A4AB66-679E-3146-85C4-3A1A8A71B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E9BC-E79A-9E4D-BEC2-2DA64A13E4B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6071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E21EB1-BE6B-1542-81BE-D1D8B0703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6A0121D-D0AE-0D42-A148-5876861A98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2839BE3-5819-B24E-89A4-6BC1A57EC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7091-2F4D-C148-BDAF-055E84BC1025}" type="datetimeFigureOut">
              <a:rPr lang="nl-NL" smtClean="0"/>
              <a:t>13-10-2023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5982585-1513-0A4F-8D7C-31B209B00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5F1B11A-91F6-DB40-8AD2-3903B3AA7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E9BC-E79A-9E4D-BEC2-2DA64A13E4B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5615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7D6FFD-CE66-7D4A-AFFB-A2450D46E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4699A52-250B-744E-89F9-EE56A5ABD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152FF2B-E1BB-784C-BFA2-1050F2368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7091-2F4D-C148-BDAF-055E84BC1025}" type="datetimeFigureOut">
              <a:rPr lang="nl-NL" smtClean="0"/>
              <a:t>13-10-2023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BC6F4E3-EF83-8249-AF01-4F81E1C45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C3D62DE-4490-1C41-B9AB-39F61F723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E9BC-E79A-9E4D-BEC2-2DA64A13E4B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1666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76122F-D94B-4B4D-8922-3C3EBC46D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6110D28-50EE-4843-9539-6B5C250636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8E59C21-C673-1F41-AC39-6379D345AF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DEB2BBB-43EF-194C-8574-64C22198D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7091-2F4D-C148-BDAF-055E84BC1025}" type="datetimeFigureOut">
              <a:rPr lang="nl-NL" smtClean="0"/>
              <a:t>13-10-2023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973B276-250C-F641-AD50-A1843A4C0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812ACC5-A50F-C24F-BF33-1C6CD6DD4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E9BC-E79A-9E4D-BEC2-2DA64A13E4B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6228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DCE812-5D5B-5447-BDB4-943697F9A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00CBF89-79E0-D94E-8B6E-36F1971305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457C089-0FFC-5642-A4DD-9959B84815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56E8E4E-EEEC-5F41-AF29-C2E9863C6D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83B88DB3-4EA2-F443-9389-8BB715E2CA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7DEA6BDA-DAFC-0543-8354-F10B7E879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7091-2F4D-C148-BDAF-055E84BC1025}" type="datetimeFigureOut">
              <a:rPr lang="nl-NL" smtClean="0"/>
              <a:t>13-10-2023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0062098B-F4BC-0D4D-9B0A-253C25A8F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217DD677-3D52-D94A-B369-73F83D5D7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E9BC-E79A-9E4D-BEC2-2DA64A13E4B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9665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99E6C4-77AC-CE47-BA21-7474ED825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194A930E-3976-274A-9452-14625F510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7091-2F4D-C148-BDAF-055E84BC1025}" type="datetimeFigureOut">
              <a:rPr lang="nl-NL" smtClean="0"/>
              <a:t>13-10-2023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0E41B88-95F6-594C-ADA1-6273C126B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1D88B26-E884-8E41-9AAD-B7A6F42D8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E9BC-E79A-9E4D-BEC2-2DA64A13E4B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26129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729BDF4F-AD34-054C-ACD3-0C5712F82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7091-2F4D-C148-BDAF-055E84BC1025}" type="datetimeFigureOut">
              <a:rPr lang="nl-NL" smtClean="0"/>
              <a:t>13-10-2023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8B1F8C75-AADA-514F-9E92-EBA77CCE8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60C455A-6CDA-6F44-8FD2-6FF52976C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E9BC-E79A-9E4D-BEC2-2DA64A13E4B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9824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5A2F18-B67C-CB4C-B6F5-B429BF846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DDA0C0-2C3F-0740-8359-5B0948833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3862145-FD74-5C44-B3E6-1DECA149D5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10F7436-775A-F340-9B30-1C586D7E8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7091-2F4D-C148-BDAF-055E84BC1025}" type="datetimeFigureOut">
              <a:rPr lang="nl-NL" smtClean="0"/>
              <a:t>13-10-2023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A5B4E1E-84D4-9C4E-A128-1C92C1B8C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2923737-E0CD-3D4F-9CAF-36FC3C3F5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E9BC-E79A-9E4D-BEC2-2DA64A13E4B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1422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7B8745-73FA-CD4A-82B7-5E56EF85A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98E09917-3D36-A945-863D-69D92F8AD3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B632E92-58A0-9847-9237-D17B249DC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2423922-CA48-E341-AEFA-B2A82B99B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7091-2F4D-C148-BDAF-055E84BC1025}" type="datetimeFigureOut">
              <a:rPr lang="nl-NL" smtClean="0"/>
              <a:t>13-10-2023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E6D14EE-5DF2-804C-9A49-FDE045485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3A8ADE8-368C-0845-9841-733927D2D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E9BC-E79A-9E4D-BEC2-2DA64A13E4B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1264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8932A6E-CF3C-4544-B84D-B40DA940F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FA15300-630E-BF49-B7C6-C2B0A13B3E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00DB7AB-0570-954F-94FF-1C4D1DD713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057091-2F4D-C148-BDAF-055E84BC1025}" type="datetimeFigureOut">
              <a:rPr lang="nl-NL" smtClean="0"/>
              <a:t>13-10-2023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BE71197-9604-D944-9FA1-BFC9EDDE8D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550A542-D15E-9444-BC07-3B7A3FD9AC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80E9BC-E79A-9E4D-BEC2-2DA64A13E4B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2068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D3AC79-D823-BB45-A434-306E74B084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31B9FD2-F914-8F4A-838E-8835B00929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 descr="Afbeelding met tekst, kleding, Menselijk gezicht, meisje&#10;&#10;Automatisch gegenereerde beschrijving">
            <a:extLst>
              <a:ext uri="{FF2B5EF4-FFF2-40B4-BE49-F238E27FC236}">
                <a16:creationId xmlns:a16="http://schemas.microsoft.com/office/drawing/2014/main" id="{C27A0B04-CF74-4047-B8C8-3DB6C6EF9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19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D3AC79-D823-BB45-A434-306E74B084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31B9FD2-F914-8F4A-838E-8835B00929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 descr="Afbeelding met Menselijk gezicht, tekst, kleding, boek&#10;&#10;Automatisch gegenereerde beschrijving">
            <a:extLst>
              <a:ext uri="{FF2B5EF4-FFF2-40B4-BE49-F238E27FC236}">
                <a16:creationId xmlns:a16="http://schemas.microsoft.com/office/drawing/2014/main" id="{22BCB669-6A8F-0D4F-BCBD-90427BA14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1800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D3AC79-D823-BB45-A434-306E74B084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31B9FD2-F914-8F4A-838E-8835B00929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 descr="Afbeelding met tekst, Menselijk gezicht, schermopname, vrouw&#10;&#10;Automatisch gegenereerde beschrijving">
            <a:extLst>
              <a:ext uri="{FF2B5EF4-FFF2-40B4-BE49-F238E27FC236}">
                <a16:creationId xmlns:a16="http://schemas.microsoft.com/office/drawing/2014/main" id="{B31BDB63-EC30-4E49-AA9A-6055B6450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0368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D3AC79-D823-BB45-A434-306E74B084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31B9FD2-F914-8F4A-838E-8835B00929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 descr="Afbeelding met tekst, poster, clipart, grafische vormgeving&#10;&#10;Automatisch gegenereerde beschrijving">
            <a:extLst>
              <a:ext uri="{FF2B5EF4-FFF2-40B4-BE49-F238E27FC236}">
                <a16:creationId xmlns:a16="http://schemas.microsoft.com/office/drawing/2014/main" id="{D0AA4CE6-8935-C74C-A4CC-B2A4507FB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0945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D3AC79-D823-BB45-A434-306E74B084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31B9FD2-F914-8F4A-838E-8835B00929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 descr="Afbeelding met tekst, wiel, kleding, band&#10;&#10;Automatisch gegenereerde beschrijving">
            <a:extLst>
              <a:ext uri="{FF2B5EF4-FFF2-40B4-BE49-F238E27FC236}">
                <a16:creationId xmlns:a16="http://schemas.microsoft.com/office/drawing/2014/main" id="{87B86F04-EE22-CB44-8820-8912ABDCD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836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D3AC79-D823-BB45-A434-306E74B084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31B9FD2-F914-8F4A-838E-8835B00929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 descr="Afbeelding met tekst, kleding, boek, Menselijk gezicht&#10;&#10;Automatisch gegenereerde beschrijving">
            <a:extLst>
              <a:ext uri="{FF2B5EF4-FFF2-40B4-BE49-F238E27FC236}">
                <a16:creationId xmlns:a16="http://schemas.microsoft.com/office/drawing/2014/main" id="{DC75D620-8E39-A441-A66B-F8120A89BD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9892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D3AC79-D823-BB45-A434-306E74B084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31B9FD2-F914-8F4A-838E-8835B00929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 descr="Afbeelding met tekening, schets, illustratie, tekst&#10;&#10;Automatisch gegenereerde beschrijving">
            <a:extLst>
              <a:ext uri="{FF2B5EF4-FFF2-40B4-BE49-F238E27FC236}">
                <a16:creationId xmlns:a16="http://schemas.microsoft.com/office/drawing/2014/main" id="{36169847-9BD8-E643-A738-1A9DD4180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72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D3AC79-D823-BB45-A434-306E74B084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31B9FD2-F914-8F4A-838E-8835B00929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 descr="Afbeelding met tekst, Drinkgerei, tafelgerei, Serveware&#10;&#10;Automatisch gegenereerde beschrijving">
            <a:extLst>
              <a:ext uri="{FF2B5EF4-FFF2-40B4-BE49-F238E27FC236}">
                <a16:creationId xmlns:a16="http://schemas.microsoft.com/office/drawing/2014/main" id="{61EBCBA3-8773-A643-87E6-92326921E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16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D3AC79-D823-BB45-A434-306E74B084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31B9FD2-F914-8F4A-838E-8835B00929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 descr="Afbeelding met tekst, Menselijk gezicht, Menselijke baard, kleding&#10;&#10;Automatisch gegenereerde beschrijving">
            <a:extLst>
              <a:ext uri="{FF2B5EF4-FFF2-40B4-BE49-F238E27FC236}">
                <a16:creationId xmlns:a16="http://schemas.microsoft.com/office/drawing/2014/main" id="{20BBE4DE-C751-4F46-8165-9B9F87504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6122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D3AC79-D823-BB45-A434-306E74B084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31B9FD2-F914-8F4A-838E-8835B00929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 descr="Afbeelding met tekst, Menselijk gezicht, kleding, boek&#10;&#10;Automatisch gegenereerde beschrijving">
            <a:extLst>
              <a:ext uri="{FF2B5EF4-FFF2-40B4-BE49-F238E27FC236}">
                <a16:creationId xmlns:a16="http://schemas.microsoft.com/office/drawing/2014/main" id="{4D2FB6B1-9A69-0345-8874-5E24F176A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2269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D3AC79-D823-BB45-A434-306E74B084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31B9FD2-F914-8F4A-838E-8835B00929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 descr="Afbeelding met tekst, Menselijk gezicht, rimpel, persoon&#10;&#10;Automatisch gegenereerde beschrijving">
            <a:extLst>
              <a:ext uri="{FF2B5EF4-FFF2-40B4-BE49-F238E27FC236}">
                <a16:creationId xmlns:a16="http://schemas.microsoft.com/office/drawing/2014/main" id="{C738970A-FFCB-4743-BF90-AB5F798AD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814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D3AC79-D823-BB45-A434-306E74B084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31B9FD2-F914-8F4A-838E-8835B00929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Afbeelding 6" descr="Afbeelding met tekst, kleding, Menselijk gezicht, persoon&#10;&#10;Automatisch gegenereerde beschrijving">
            <a:extLst>
              <a:ext uri="{FF2B5EF4-FFF2-40B4-BE49-F238E27FC236}">
                <a16:creationId xmlns:a16="http://schemas.microsoft.com/office/drawing/2014/main" id="{3BB62541-EA75-B346-A00C-E528CBDDD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4138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D3AC79-D823-BB45-A434-306E74B084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31B9FD2-F914-8F4A-838E-8835B00929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 descr="Afbeelding met kleding, jongen, boek, Menselijk gezicht&#10;&#10;Automatisch gegenereerde beschrijving">
            <a:extLst>
              <a:ext uri="{FF2B5EF4-FFF2-40B4-BE49-F238E27FC236}">
                <a16:creationId xmlns:a16="http://schemas.microsoft.com/office/drawing/2014/main" id="{70C83CE5-ACB3-AB42-9257-336F4C505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99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D3AC79-D823-BB45-A434-306E74B084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31B9FD2-F914-8F4A-838E-8835B00929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 descr="Afbeelding met Menselijk gezicht, person, rimpel, tekst&#10;&#10;Automatisch gegenereerde beschrijving">
            <a:extLst>
              <a:ext uri="{FF2B5EF4-FFF2-40B4-BE49-F238E27FC236}">
                <a16:creationId xmlns:a16="http://schemas.microsoft.com/office/drawing/2014/main" id="{5B466F81-8C03-BE4F-A978-9A14577F6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823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D3AC79-D823-BB45-A434-306E74B084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31B9FD2-F914-8F4A-838E-8835B00929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 descr="Afbeelding met tekst, Menselijk gezicht, kleding, persoon&#10;&#10;Automatisch gegenereerde beschrijving">
            <a:extLst>
              <a:ext uri="{FF2B5EF4-FFF2-40B4-BE49-F238E27FC236}">
                <a16:creationId xmlns:a16="http://schemas.microsoft.com/office/drawing/2014/main" id="{3610DCB8-9196-674A-B204-EE17E2446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66424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Macintosh PowerPoint</Application>
  <PresentationFormat>Breedbeeld</PresentationFormat>
  <Paragraphs>0</Paragraphs>
  <Slides>15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Dynamic Language Learning</dc:creator>
  <cp:lastModifiedBy>Dynamic Language Learning</cp:lastModifiedBy>
  <cp:revision>2</cp:revision>
  <dcterms:created xsi:type="dcterms:W3CDTF">2023-10-13T13:21:04Z</dcterms:created>
  <dcterms:modified xsi:type="dcterms:W3CDTF">2023-10-13T13:27:03Z</dcterms:modified>
</cp:coreProperties>
</file>